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0E1C-FC6B-4301-B0D8-142DC8273E4E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DE77-1E97-4C8D-8396-AAB198B17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0E1C-FC6B-4301-B0D8-142DC8273E4E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DE77-1E97-4C8D-8396-AAB198B17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0E1C-FC6B-4301-B0D8-142DC8273E4E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DE77-1E97-4C8D-8396-AAB198B17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0E1C-FC6B-4301-B0D8-142DC8273E4E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DE77-1E97-4C8D-8396-AAB198B17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0E1C-FC6B-4301-B0D8-142DC8273E4E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DE77-1E97-4C8D-8396-AAB198B17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0E1C-FC6B-4301-B0D8-142DC8273E4E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DE77-1E97-4C8D-8396-AAB198B17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0E1C-FC6B-4301-B0D8-142DC8273E4E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DE77-1E97-4C8D-8396-AAB198B17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0E1C-FC6B-4301-B0D8-142DC8273E4E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DE77-1E97-4C8D-8396-AAB198B17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0E1C-FC6B-4301-B0D8-142DC8273E4E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DE77-1E97-4C8D-8396-AAB198B17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0E1C-FC6B-4301-B0D8-142DC8273E4E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DE77-1E97-4C8D-8396-AAB198B17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0E1C-FC6B-4301-B0D8-142DC8273E4E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ADE77-1E97-4C8D-8396-AAB198B17F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10E1C-FC6B-4301-B0D8-142DC8273E4E}" type="datetimeFigureOut">
              <a:rPr lang="ru-RU" smtClean="0"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ADE77-1E97-4C8D-8396-AAB198B17F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Характер – русский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Мой характер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785926"/>
            <a:ext cx="7715304" cy="4714908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Чтоб тебя на Земле не теряли,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Постарайся себя не терять.  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Н.Добронравов</a:t>
            </a: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00372"/>
            <a:ext cx="5269347" cy="363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01122" cy="785817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Русский характер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5720" y="1214422"/>
            <a:ext cx="8643998" cy="5357850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Русский характер – широта души, щедрость, гостеприимство, героизм, стойкость, терпимость, милосердие.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Коли спорить – так уж смело,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Коль карать – так уж за дело,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Коль простить – так всей душой,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Коли пир – так пир горой.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А.Толстой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(Немцы - аккуратность, англичане – чопорность, французы – легкомыслие, американцы – практичность)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Я - характер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142984"/>
            <a:ext cx="4143404" cy="52864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Положительные  черты</a:t>
            </a:r>
          </a:p>
          <a:p>
            <a:pPr>
              <a:buNone/>
            </a:pPr>
            <a:r>
              <a:rPr lang="ru-RU" sz="3200" b="1" dirty="0" smtClean="0"/>
              <a:t>Целеустремлённый</a:t>
            </a:r>
          </a:p>
          <a:p>
            <a:pPr>
              <a:buNone/>
            </a:pPr>
            <a:r>
              <a:rPr lang="ru-RU" sz="3200" b="1" dirty="0" smtClean="0"/>
              <a:t>Трудолюбивый</a:t>
            </a:r>
          </a:p>
          <a:p>
            <a:pPr>
              <a:buNone/>
            </a:pPr>
            <a:r>
              <a:rPr lang="ru-RU" sz="3200" b="1" dirty="0" smtClean="0"/>
              <a:t>Настойчивый</a:t>
            </a:r>
          </a:p>
          <a:p>
            <a:pPr>
              <a:buNone/>
            </a:pPr>
            <a:r>
              <a:rPr lang="ru-RU" sz="3200" b="1" dirty="0" smtClean="0"/>
              <a:t>Волевой</a:t>
            </a:r>
          </a:p>
          <a:p>
            <a:pPr>
              <a:buNone/>
            </a:pPr>
            <a:r>
              <a:rPr lang="ru-RU" sz="3200" b="1" dirty="0" smtClean="0"/>
              <a:t>Лидер</a:t>
            </a:r>
          </a:p>
          <a:p>
            <a:pPr>
              <a:buNone/>
            </a:pPr>
            <a:r>
              <a:rPr lang="ru-RU" sz="3200" b="1" dirty="0" smtClean="0"/>
              <a:t>Самостоятельный</a:t>
            </a:r>
          </a:p>
          <a:p>
            <a:pPr>
              <a:buNone/>
            </a:pPr>
            <a:r>
              <a:rPr lang="ru-RU" sz="3200" b="1" dirty="0" smtClean="0"/>
              <a:t>Общительный</a:t>
            </a:r>
          </a:p>
          <a:p>
            <a:pPr>
              <a:buNone/>
            </a:pPr>
            <a:r>
              <a:rPr lang="ru-RU" sz="3200" b="1" dirty="0" smtClean="0"/>
              <a:t>оптимист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498317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Отрицательные черты</a:t>
            </a:r>
          </a:p>
          <a:p>
            <a:pPr>
              <a:buNone/>
            </a:pPr>
            <a:r>
              <a:rPr lang="ru-RU" sz="3200" b="1" dirty="0" smtClean="0"/>
              <a:t>Переменчивый</a:t>
            </a:r>
          </a:p>
          <a:p>
            <a:pPr>
              <a:buNone/>
            </a:pPr>
            <a:r>
              <a:rPr lang="ru-RU" sz="3200" b="1" dirty="0" smtClean="0"/>
              <a:t>Уступчивый</a:t>
            </a:r>
          </a:p>
          <a:p>
            <a:pPr>
              <a:buNone/>
            </a:pPr>
            <a:r>
              <a:rPr lang="ru-RU" sz="3200" b="1" dirty="0" smtClean="0"/>
              <a:t>Ленивый</a:t>
            </a:r>
          </a:p>
          <a:p>
            <a:pPr>
              <a:buNone/>
            </a:pPr>
            <a:r>
              <a:rPr lang="ru-RU" sz="3200" b="1" dirty="0" smtClean="0"/>
              <a:t>Безвольный</a:t>
            </a:r>
          </a:p>
          <a:p>
            <a:pPr>
              <a:buNone/>
            </a:pPr>
            <a:r>
              <a:rPr lang="ru-RU" sz="3200" b="1" dirty="0" smtClean="0"/>
              <a:t>Ведомый</a:t>
            </a:r>
          </a:p>
          <a:p>
            <a:pPr>
              <a:buNone/>
            </a:pPr>
            <a:r>
              <a:rPr lang="ru-RU" sz="3200" b="1" dirty="0" smtClean="0"/>
              <a:t>Несамостоятельный</a:t>
            </a:r>
          </a:p>
          <a:p>
            <a:pPr>
              <a:buNone/>
            </a:pPr>
            <a:r>
              <a:rPr lang="ru-RU" sz="3200" b="1" dirty="0" smtClean="0"/>
              <a:t>Замкнутый</a:t>
            </a:r>
          </a:p>
          <a:p>
            <a:pPr>
              <a:buNone/>
            </a:pPr>
            <a:r>
              <a:rPr lang="ru-RU" sz="3200" b="1" dirty="0" smtClean="0"/>
              <a:t>пессимист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«Сказка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о мёртвой царевне и семи богатырях»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                                                               </a:t>
            </a:r>
            <a:r>
              <a:rPr lang="ru-RU" sz="3200" b="1" dirty="0" err="1" smtClean="0">
                <a:solidFill>
                  <a:srgbClr val="C00000"/>
                </a:solidFill>
              </a:rPr>
              <a:t>А.С.пушкин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2000240"/>
            <a:ext cx="4038600" cy="412592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2000240"/>
            <a:ext cx="4038600" cy="412592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b="1" dirty="0" smtClean="0"/>
              <a:t>Высока</a:t>
            </a:r>
            <a:r>
              <a:rPr lang="ru-RU" sz="2400" b="1" dirty="0"/>
              <a:t>, стройна, бела,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>И умом и всем взяла;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>Но зато горда, </a:t>
            </a:r>
            <a:r>
              <a:rPr lang="ru-RU" sz="2400" b="1" dirty="0" err="1"/>
              <a:t>ломлива</a:t>
            </a:r>
            <a:r>
              <a:rPr lang="ru-RU" sz="2400" b="1" dirty="0"/>
              <a:t>,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>Своенравна и </a:t>
            </a:r>
            <a:r>
              <a:rPr lang="ru-RU" sz="2400" b="1" dirty="0" smtClean="0"/>
              <a:t>ревнива</a:t>
            </a:r>
          </a:p>
          <a:p>
            <a:pPr>
              <a:buNone/>
            </a:pPr>
            <a:r>
              <a:rPr lang="ru-RU" sz="2400" b="1" dirty="0" smtClean="0"/>
              <a:t>    (Неправильное поведение, недоброе и несправедливое отношение к окружающим – это плохой характер)</a:t>
            </a:r>
            <a:endParaRPr lang="ru-RU" sz="2400" b="1" dirty="0"/>
          </a:p>
        </p:txBody>
      </p:sp>
      <p:pic>
        <p:nvPicPr>
          <p:cNvPr id="1026" name="Picture 2" descr="http://ikinoid.ru/_bd/1/66272234.jpg"/>
          <p:cNvPicPr>
            <a:picLocks noChangeAspect="1" noChangeArrowheads="1"/>
          </p:cNvPicPr>
          <p:nvPr/>
        </p:nvPicPr>
        <p:blipFill>
          <a:blip r:embed="rId2" cstate="print"/>
          <a:srcRect l="3375" r="15625"/>
          <a:stretch>
            <a:fillRect/>
          </a:stretch>
        </p:blipFill>
        <p:spPr bwMode="auto">
          <a:xfrm>
            <a:off x="642910" y="2500306"/>
            <a:ext cx="3429024" cy="3571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92869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Характер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1214422"/>
            <a:ext cx="8072494" cy="5286412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ru-RU" sz="3600" b="1" dirty="0" smtClean="0">
                <a:solidFill>
                  <a:schemeClr val="tx1"/>
                </a:solidFill>
              </a:rPr>
              <a:t>это индивидуальный склад человека, проявляющийся в особенностях его поведения и отношения к окружающей действительности.</a:t>
            </a:r>
          </a:p>
          <a:p>
            <a:pPr algn="l">
              <a:buFont typeface="Wingdings" pitchFamily="2" charset="2"/>
              <a:buChar char="Ø"/>
            </a:pPr>
            <a:r>
              <a:rPr lang="ru-RU" sz="3600" b="1" dirty="0">
                <a:solidFill>
                  <a:schemeClr val="tx1"/>
                </a:solidFill>
              </a:rPr>
              <a:t>э</a:t>
            </a:r>
            <a:r>
              <a:rPr lang="ru-RU" sz="3600" b="1" dirty="0" smtClean="0">
                <a:solidFill>
                  <a:schemeClr val="tx1"/>
                </a:solidFill>
              </a:rPr>
              <a:t>то целая совокупность качеств (черт), характеризующих деятельность человека и отражающих типичные для него позиции, отношения, принципы.</a:t>
            </a: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Черты характера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3043230" cy="5500726"/>
          </a:xfrm>
        </p:spPr>
        <p:txBody>
          <a:bodyPr/>
          <a:lstStyle/>
          <a:p>
            <a:r>
              <a:rPr lang="ru-RU" b="1" dirty="0" smtClean="0"/>
              <a:t>Настойчивость</a:t>
            </a:r>
          </a:p>
          <a:p>
            <a:r>
              <a:rPr lang="ru-RU" b="1" dirty="0" smtClean="0"/>
              <a:t>Решительность</a:t>
            </a:r>
          </a:p>
          <a:p>
            <a:r>
              <a:rPr lang="ru-RU" b="1" dirty="0" smtClean="0"/>
              <a:t>Чуткость</a:t>
            </a:r>
          </a:p>
          <a:p>
            <a:r>
              <a:rPr lang="ru-RU" b="1" dirty="0" smtClean="0"/>
              <a:t>Смелость</a:t>
            </a:r>
          </a:p>
          <a:p>
            <a:r>
              <a:rPr lang="ru-RU" b="1" dirty="0" smtClean="0"/>
              <a:t>вежливость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643306" y="1071546"/>
            <a:ext cx="5214974" cy="5214974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А он упал и прямо в грязь…</a:t>
            </a:r>
          </a:p>
          <a:p>
            <a:pPr>
              <a:buFontTx/>
              <a:buChar char="-"/>
            </a:pPr>
            <a:r>
              <a:rPr lang="ru-RU" dirty="0" smtClean="0"/>
              <a:t>Она чуть – </a:t>
            </a:r>
            <a:r>
              <a:rPr lang="ru-RU" dirty="0" err="1" smtClean="0"/>
              <a:t>чуть</a:t>
            </a:r>
            <a:r>
              <a:rPr lang="ru-RU" dirty="0" smtClean="0"/>
              <a:t> не подралась…</a:t>
            </a:r>
          </a:p>
          <a:p>
            <a:pPr>
              <a:buFontTx/>
              <a:buChar char="-"/>
            </a:pPr>
            <a:r>
              <a:rPr lang="ru-RU" dirty="0" smtClean="0"/>
              <a:t>Володя наш почти не ел…</a:t>
            </a:r>
          </a:p>
          <a:p>
            <a:pPr>
              <a:buFontTx/>
              <a:buChar char="-"/>
            </a:pPr>
            <a:r>
              <a:rPr lang="ru-RU" dirty="0" smtClean="0"/>
              <a:t>Ваш Юра очень тихо пел…</a:t>
            </a:r>
          </a:p>
          <a:p>
            <a:pPr>
              <a:buNone/>
            </a:pPr>
            <a:r>
              <a:rPr lang="ru-RU" b="1" dirty="0" smtClean="0"/>
              <a:t>Про всех всё знает, всё расскажет,</a:t>
            </a:r>
          </a:p>
          <a:p>
            <a:pPr>
              <a:buNone/>
            </a:pPr>
            <a:r>
              <a:rPr lang="ru-RU" b="1" dirty="0" smtClean="0"/>
              <a:t>О чём не спрашивают даже.</a:t>
            </a:r>
          </a:p>
          <a:p>
            <a:pPr>
              <a:buNone/>
            </a:pPr>
            <a:r>
              <a:rPr lang="ru-RU" b="1" dirty="0" smtClean="0"/>
              <a:t>И за такой-то «честный» труд,</a:t>
            </a:r>
          </a:p>
          <a:p>
            <a:pPr>
              <a:buNone/>
            </a:pPr>
            <a:r>
              <a:rPr lang="ru-RU" b="1" dirty="0" smtClean="0"/>
              <a:t>Девчонку ябедой зовут.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(ябедничество)</a:t>
            </a:r>
          </a:p>
          <a:p>
            <a:pPr>
              <a:buFontTx/>
              <a:buChar char="-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78581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Характер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5720" y="1071546"/>
            <a:ext cx="8643998" cy="5572164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Характер чаще всего связан с темпераментом. 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У холериков характер чаще всего взрывной, вздорный.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У  флегматиков – спокойный.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Но бывает и так, что у людей с одинаковым темпераментом совершенно разные характеры. Знание характера позволяет предсказывать поведение человека в тех или иных ситуациях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Какой характер?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/>
          <a:lstStyle/>
          <a:p>
            <a:r>
              <a:rPr lang="ru-RU" b="1" dirty="0" smtClean="0"/>
              <a:t>А.С.Пушкин «Сказка о рыбаке и рыбке»</a:t>
            </a:r>
          </a:p>
          <a:p>
            <a:r>
              <a:rPr lang="ru-RU" b="1" dirty="0" smtClean="0"/>
              <a:t>Ш.Перро «Золушка»</a:t>
            </a:r>
          </a:p>
          <a:p>
            <a:r>
              <a:rPr lang="ru-RU" b="1" dirty="0" smtClean="0"/>
              <a:t>А.Толстой «Приключения Буратино»</a:t>
            </a:r>
          </a:p>
          <a:p>
            <a:r>
              <a:rPr lang="ru-RU" b="1" dirty="0" smtClean="0"/>
              <a:t>А.С.Пушкин «Сказка о мёртвой царевне и семи богатырях»</a:t>
            </a:r>
          </a:p>
          <a:p>
            <a:r>
              <a:rPr lang="ru-RU" b="1" dirty="0" smtClean="0"/>
              <a:t>В.А.Жуковский «Аленький цветочек»</a:t>
            </a:r>
          </a:p>
          <a:p>
            <a:pPr>
              <a:buNone/>
            </a:pPr>
            <a:r>
              <a:rPr lang="ru-RU" b="1" dirty="0" smtClean="0"/>
              <a:t>(Поведение, отношение к окружающему миру и людям)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72547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Экстравертность</a:t>
            </a:r>
            <a:r>
              <a:rPr lang="ru-RU" b="1" dirty="0" smtClean="0">
                <a:solidFill>
                  <a:srgbClr val="C00000"/>
                </a:solidFill>
              </a:rPr>
              <a:t>.  </a:t>
            </a:r>
            <a:r>
              <a:rPr lang="ru-RU" b="1" dirty="0" err="1" smtClean="0">
                <a:solidFill>
                  <a:srgbClr val="C00000"/>
                </a:solidFill>
              </a:rPr>
              <a:t>Интровертность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71504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Экстравер</a:t>
            </a:r>
            <a:r>
              <a:rPr lang="ru-RU" dirty="0" smtClean="0">
                <a:solidFill>
                  <a:srgbClr val="002060"/>
                </a:solidFill>
              </a:rPr>
              <a:t>т</a:t>
            </a:r>
            <a:r>
              <a:rPr lang="ru-RU" dirty="0" smtClean="0"/>
              <a:t> – человек с открытой душой, он расположен к людям, не имеет от них каких – либо секретов, тайн. Он очень контактный, способный расположить к себе людей </a:t>
            </a:r>
            <a:r>
              <a:rPr lang="ru-RU" dirty="0" smtClean="0">
                <a:solidFill>
                  <a:srgbClr val="C00000"/>
                </a:solidFill>
              </a:rPr>
              <a:t>(чаще всего - холерики, сангвиники).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Интроверт</a:t>
            </a:r>
            <a:r>
              <a:rPr lang="ru-RU" dirty="0" smtClean="0"/>
              <a:t> замкнут, сосредоточен, молчалив, скрытен. Он умеет слушать, но не любит говорить о себе и о своих проблемах. Владеет самоконтролем, но излишне самокритичен. Предпочитает одиночество, с трудом заводит новые знакомства </a:t>
            </a:r>
            <a:r>
              <a:rPr lang="ru-RU" dirty="0" smtClean="0">
                <a:solidFill>
                  <a:srgbClr val="C00000"/>
                </a:solidFill>
              </a:rPr>
              <a:t>(чаще всего - меланхолики, флегматики).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01122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Оптимизм.  </a:t>
            </a:r>
            <a:r>
              <a:rPr lang="ru-RU" sz="6000" b="1" dirty="0">
                <a:solidFill>
                  <a:srgbClr val="C00000"/>
                </a:solidFill>
              </a:rPr>
              <a:t>П</a:t>
            </a:r>
            <a:r>
              <a:rPr lang="ru-RU" sz="6000" b="1" dirty="0" smtClean="0">
                <a:solidFill>
                  <a:srgbClr val="C00000"/>
                </a:solidFill>
              </a:rPr>
              <a:t>ессимизм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497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Оптимизм</a:t>
            </a:r>
            <a:r>
              <a:rPr lang="ru-RU" sz="4000" dirty="0" smtClean="0"/>
              <a:t> – жизнерадостное и бодрое мироощущение, при котором человек во всём видит светлые стороны, верит в будущее, в успех, в добро, во всё хорошее.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Пессимизм</a:t>
            </a:r>
            <a:r>
              <a:rPr lang="ru-RU" sz="4000" dirty="0" smtClean="0"/>
              <a:t> – уныние, упадничество, неверие, ожидание плохого во всём и везде.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Мужской и женский характер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928670"/>
            <a:ext cx="4281518" cy="557216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Качества девочек</a:t>
            </a:r>
          </a:p>
          <a:p>
            <a:pPr>
              <a:buNone/>
            </a:pPr>
            <a:r>
              <a:rPr lang="ru-RU" dirty="0" smtClean="0"/>
              <a:t>Доброта</a:t>
            </a:r>
          </a:p>
          <a:p>
            <a:pPr>
              <a:buNone/>
            </a:pPr>
            <a:r>
              <a:rPr lang="ru-RU" dirty="0" smtClean="0"/>
              <a:t>Женственность</a:t>
            </a:r>
          </a:p>
          <a:p>
            <a:pPr>
              <a:buNone/>
            </a:pPr>
            <a:r>
              <a:rPr lang="ru-RU" dirty="0" smtClean="0"/>
              <a:t>Послушание</a:t>
            </a:r>
          </a:p>
          <a:p>
            <a:pPr>
              <a:buNone/>
            </a:pPr>
            <a:r>
              <a:rPr lang="ru-RU" dirty="0" smtClean="0"/>
              <a:t>Терпение</a:t>
            </a:r>
          </a:p>
          <a:p>
            <a:pPr>
              <a:buNone/>
            </a:pPr>
            <a:r>
              <a:rPr lang="ru-RU" dirty="0" smtClean="0"/>
              <a:t>Подчинение</a:t>
            </a:r>
          </a:p>
          <a:p>
            <a:pPr>
              <a:buNone/>
            </a:pPr>
            <a:r>
              <a:rPr lang="ru-RU" dirty="0" smtClean="0"/>
              <a:t>Заботливость</a:t>
            </a:r>
          </a:p>
          <a:p>
            <a:pPr>
              <a:buNone/>
            </a:pPr>
            <a:r>
              <a:rPr lang="ru-RU" dirty="0" smtClean="0"/>
              <a:t>Ответственность</a:t>
            </a:r>
          </a:p>
          <a:p>
            <a:pPr>
              <a:buNone/>
            </a:pPr>
            <a:r>
              <a:rPr lang="ru-RU" dirty="0" smtClean="0"/>
              <a:t>Интуиция</a:t>
            </a:r>
          </a:p>
          <a:p>
            <a:pPr>
              <a:buNone/>
            </a:pPr>
            <a:r>
              <a:rPr lang="ru-RU" dirty="0" smtClean="0"/>
              <a:t>Желание нравиться другим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928670"/>
            <a:ext cx="4038600" cy="557216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Качества мальчиков</a:t>
            </a:r>
          </a:p>
          <a:p>
            <a:pPr>
              <a:buNone/>
            </a:pPr>
            <a:r>
              <a:rPr lang="ru-RU" dirty="0" smtClean="0"/>
              <a:t>Успешность</a:t>
            </a:r>
          </a:p>
          <a:p>
            <a:pPr>
              <a:buNone/>
            </a:pPr>
            <a:r>
              <a:rPr lang="ru-RU" dirty="0" smtClean="0"/>
              <a:t>Мужество</a:t>
            </a:r>
          </a:p>
          <a:p>
            <a:pPr>
              <a:buNone/>
            </a:pPr>
            <a:r>
              <a:rPr lang="ru-RU" dirty="0" smtClean="0"/>
              <a:t>Самостоятельность</a:t>
            </a:r>
          </a:p>
          <a:p>
            <a:pPr>
              <a:buNone/>
            </a:pPr>
            <a:r>
              <a:rPr lang="ru-RU" dirty="0" smtClean="0"/>
              <a:t>Настойчивость</a:t>
            </a:r>
          </a:p>
          <a:p>
            <a:pPr>
              <a:buNone/>
            </a:pPr>
            <a:r>
              <a:rPr lang="ru-RU" dirty="0" smtClean="0"/>
              <a:t>Лидерство</a:t>
            </a:r>
          </a:p>
          <a:p>
            <a:pPr>
              <a:buNone/>
            </a:pPr>
            <a:r>
              <a:rPr lang="ru-RU" dirty="0" smtClean="0"/>
              <a:t>Сила</a:t>
            </a:r>
          </a:p>
          <a:p>
            <a:pPr>
              <a:buNone/>
            </a:pPr>
            <a:r>
              <a:rPr lang="ru-RU" dirty="0" smtClean="0"/>
              <a:t>Инициативность</a:t>
            </a:r>
          </a:p>
          <a:p>
            <a:pPr>
              <a:buNone/>
            </a:pPr>
            <a:r>
              <a:rPr lang="ru-RU" dirty="0" smtClean="0"/>
              <a:t>Воля</a:t>
            </a:r>
          </a:p>
          <a:p>
            <a:pPr>
              <a:buNone/>
            </a:pPr>
            <a:r>
              <a:rPr lang="ru-RU" dirty="0" smtClean="0"/>
              <a:t>Активность</a:t>
            </a:r>
          </a:p>
          <a:p>
            <a:pPr>
              <a:buNone/>
            </a:pPr>
            <a:r>
              <a:rPr lang="ru-RU" dirty="0" smtClean="0"/>
              <a:t>Стремление действовать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479</Words>
  <Application>Microsoft Office PowerPoint</Application>
  <PresentationFormat>Экран (4:3)</PresentationFormat>
  <Paragraphs>95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Характер – русский Мой характер</vt:lpstr>
      <vt:lpstr>«Сказка  о мёртвой царевне и семи богатырях»                                                                 А.С.пушкин</vt:lpstr>
      <vt:lpstr>Характер</vt:lpstr>
      <vt:lpstr>Черты характера</vt:lpstr>
      <vt:lpstr>Характер</vt:lpstr>
      <vt:lpstr>Какой характер?</vt:lpstr>
      <vt:lpstr>Экстравертность.  Интровертность</vt:lpstr>
      <vt:lpstr>Оптимизм.  Пессимизм</vt:lpstr>
      <vt:lpstr>Мужской и женский характер</vt:lpstr>
      <vt:lpstr>Русский характер</vt:lpstr>
      <vt:lpstr>Я - характер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Характер – русский Мой характер</dc:title>
  <dc:creator>Admin</dc:creator>
  <cp:lastModifiedBy>Admin</cp:lastModifiedBy>
  <cp:revision>8</cp:revision>
  <dcterms:created xsi:type="dcterms:W3CDTF">2017-02-11T17:47:00Z</dcterms:created>
  <dcterms:modified xsi:type="dcterms:W3CDTF">2017-02-11T19:00:43Z</dcterms:modified>
</cp:coreProperties>
</file>