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2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82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38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46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31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1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94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3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667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1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79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BF207-DE01-4A10-9852-91E54460D45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C65E2-04E5-4AE0-A2D5-29BA8E93D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0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eg"/><Relationship Id="rId11" Type="http://schemas.openxmlformats.org/officeDocument/2006/relationships/image" Target="../media/image6.jpeg"/><Relationship Id="rId5" Type="http://schemas.openxmlformats.org/officeDocument/2006/relationships/audio" Target="../media/audio2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4" Type="http://schemas.openxmlformats.org/officeDocument/2006/relationships/audio" Target="../media/audio1.wav"/><Relationship Id="rId9" Type="http://schemas.openxmlformats.org/officeDocument/2006/relationships/image" Target="../media/image4.jpe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audio" Target="../media/audio1.wav"/><Relationship Id="rId15" Type="http://schemas.openxmlformats.org/officeDocument/2006/relationships/image" Target="../media/image9.png"/><Relationship Id="rId10" Type="http://schemas.openxmlformats.org/officeDocument/2006/relationships/image" Target="../media/image15.jpeg"/><Relationship Id="rId4" Type="http://schemas.openxmlformats.org/officeDocument/2006/relationships/audio" Target="../media/audio2.wav"/><Relationship Id="rId9" Type="http://schemas.openxmlformats.org/officeDocument/2006/relationships/image" Target="../media/image14.jpeg"/><Relationship Id="rId14" Type="http://schemas.openxmlformats.org/officeDocument/2006/relationships/image" Target="../media/image1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audio" Target="../media/audio1.wav"/><Relationship Id="rId15" Type="http://schemas.openxmlformats.org/officeDocument/2006/relationships/image" Target="../media/image9.png"/><Relationship Id="rId10" Type="http://schemas.openxmlformats.org/officeDocument/2006/relationships/image" Target="../media/image24.jpeg"/><Relationship Id="rId4" Type="http://schemas.openxmlformats.org/officeDocument/2006/relationships/audio" Target="../media/audio2.wav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audio" Target="../media/audio1.wav"/><Relationship Id="rId15" Type="http://schemas.openxmlformats.org/officeDocument/2006/relationships/image" Target="../media/image9.png"/><Relationship Id="rId10" Type="http://schemas.openxmlformats.org/officeDocument/2006/relationships/image" Target="../media/image33.jpeg"/><Relationship Id="rId4" Type="http://schemas.openxmlformats.org/officeDocument/2006/relationships/audio" Target="../media/audio2.wav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Интерактивная игра </a:t>
            </a:r>
            <a:br>
              <a:rPr lang="ru-RU" dirty="0" smtClean="0"/>
            </a:br>
            <a:r>
              <a:rPr lang="ru-RU" b="1" u="sng" dirty="0" smtClean="0"/>
              <a:t>« </a:t>
            </a:r>
            <a:r>
              <a:rPr lang="ru-RU" b="1" u="sng" dirty="0"/>
              <a:t>Как вырасти здоровым</a:t>
            </a:r>
            <a:r>
              <a:rPr lang="ru-RU" b="1" u="sng" dirty="0" smtClean="0"/>
              <a:t>» </a:t>
            </a:r>
            <a:r>
              <a:rPr lang="ru-RU" dirty="0" smtClean="0"/>
              <a:t>для детей младшего дошкольного возраста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/>
              <a:t>Воспитатель: Яковенко С.С.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93519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3573016"/>
            <a:ext cx="8229600" cy="2768600"/>
          </a:xfrm>
        </p:spPr>
        <p:txBody>
          <a:bodyPr/>
          <a:lstStyle/>
          <a:p>
            <a:r>
              <a:rPr lang="ru-RU" i="1" dirty="0"/>
              <a:t>Цель игры:</a:t>
            </a:r>
            <a:r>
              <a:rPr lang="ru-RU" b="1" dirty="0"/>
              <a:t> </a:t>
            </a:r>
            <a:r>
              <a:rPr lang="ru-RU" sz="2400" dirty="0"/>
              <a:t>Упражнять в правильном использовании обобщающих слов; Воспитывать сообразительность, быстроты реакции.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ход игры</a:t>
            </a:r>
            <a:r>
              <a:rPr lang="ru-RU" dirty="0" smtClean="0"/>
              <a:t>: </a:t>
            </a:r>
            <a:r>
              <a:rPr lang="ru-RU" sz="2400" dirty="0" smtClean="0"/>
              <a:t>ребёнку необходимо убрать лишние предметы. Правильный ответ при клике мышки озвучен аплодисментами. Неверный ответ – картинка исчезает.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3168650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latin typeface="+mn-lt"/>
              </a:rPr>
              <a:t>Первые представления о здоровье и здоровом образе жизни формируются уже в дошкольном возрасте. Если учесть, что этот период является основополагающим в становлении личности человека, то становится очевидной актуальность формирования у дошкольников, хотя бы элементарных представлений о здоровом образе жизни</a:t>
            </a:r>
            <a:r>
              <a:rPr lang="ru-RU" sz="1800" dirty="0" smtClean="0">
                <a:latin typeface="+mn-lt"/>
              </a:rPr>
              <a:t>. В данной игре представлен материал по формированию у детей элементарных представлений о составляющих компонентах здорового образа жизни: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1.укрепляющий </a:t>
            </a:r>
            <a:r>
              <a:rPr lang="ru-RU" sz="1800" dirty="0">
                <a:latin typeface="+mn-lt"/>
              </a:rPr>
              <a:t>здоровье режим</a:t>
            </a:r>
            <a:br>
              <a:rPr lang="ru-RU" sz="1800" dirty="0">
                <a:latin typeface="+mn-lt"/>
              </a:rPr>
            </a:br>
            <a:r>
              <a:rPr lang="ru-RU" sz="1800" dirty="0" smtClean="0">
                <a:latin typeface="+mn-lt"/>
              </a:rPr>
              <a:t>2.физическая культура и занятие спортом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3.полезное </a:t>
            </a:r>
            <a:r>
              <a:rPr lang="ru-RU" sz="1800" dirty="0">
                <a:latin typeface="+mn-lt"/>
              </a:rPr>
              <a:t>питание</a:t>
            </a:r>
            <a:br>
              <a:rPr lang="ru-RU" sz="1800" dirty="0">
                <a:latin typeface="+mn-lt"/>
              </a:rPr>
            </a:br>
            <a:r>
              <a:rPr lang="ru-RU" sz="1800" dirty="0" smtClean="0">
                <a:latin typeface="+mn-lt"/>
              </a:rPr>
              <a:t>5.личная </a:t>
            </a:r>
            <a:r>
              <a:rPr lang="ru-RU" sz="1800" dirty="0">
                <a:latin typeface="+mn-lt"/>
              </a:rPr>
              <a:t>гигиена</a:t>
            </a:r>
            <a:br>
              <a:rPr lang="ru-RU" sz="1800" dirty="0">
                <a:latin typeface="+mn-lt"/>
              </a:rPr>
            </a:br>
            <a:r>
              <a:rPr lang="ru-RU" sz="1800" dirty="0" smtClean="0">
                <a:latin typeface="+mn-lt"/>
              </a:rPr>
              <a:t> </a:t>
            </a:r>
            <a:endParaRPr 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527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Стоп 20 июня. Ролики. Электросамокаты! надувные матрасы! и все для туризма Совместные покупки на Секонд.бай - SECOND.BY">
            <a:hlinkClick r:id="" action="ppaction://hlinkshowjump?jump=lastslideviewed">
              <a:snd r:embed="rId5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004" y="4786322"/>
            <a:ext cx="1785950" cy="1571636"/>
          </a:xfrm>
          <a:prstGeom prst="roundRect">
            <a:avLst>
              <a:gd name="adj" fmla="val 13852"/>
            </a:avLst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1-tub-ru.yandex.net/i?id=7f73918b4f4705e5cd5de5d4e9b43648-127-144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179" y="2499110"/>
            <a:ext cx="1785950" cy="142876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3-tub-ru.yandex.net/i?id=5499488ba8621ac581a05af6abb0b8e8-01-144&amp;n=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3364C0"/>
              </a:clrFrom>
              <a:clrTo>
                <a:srgbClr val="3364C0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603890"/>
            <a:ext cx="1714512" cy="142876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0-tub-ru.yandex.net/i?id=3e2b17b66d073ad2db2036eb6075a8bd-109-144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179" y="607199"/>
            <a:ext cx="1857388" cy="1357322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im1-tub-ru.yandex.net/i?id=4eb125881099b785f9a94601db535e5c-143-144&amp;n=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4786322"/>
            <a:ext cx="1857388" cy="1500198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im3-tub-ru.yandex.net/i?id=01e68cea8ad472833bb7b222f8c1c4c7-42-144&amp;n=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1785950" cy="1428760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haswood Малятко отзывы на сайте Edinstvennaya.u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179" y="4771135"/>
            <a:ext cx="1857388" cy="142876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Большие детские картинки по - Коллеция российских мультиков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00FF00">
                  <a:alpha val="0"/>
                </a:srgbClr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285860"/>
            <a:ext cx="2786082" cy="3143273"/>
          </a:xfrm>
          <a:prstGeom prst="rect">
            <a:avLst/>
          </a:prstGeom>
          <a:noFill/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681714" y="3318270"/>
            <a:ext cx="609600" cy="609600"/>
          </a:xfrm>
          <a:prstGeom prst="rect">
            <a:avLst/>
          </a:prstGeom>
        </p:spPr>
      </p:pic>
      <p:pic>
        <p:nvPicPr>
          <p:cNvPr id="14" name="Picture 4" descr="Equipment Hire for Cycling Holidays and Winter Training Camps purevelo - alpine cycling holidays">
            <a:hlinkClick r:id="" action="ppaction://hlinkshowjump?jump=lastslideviewed">
              <a:snd r:embed="rId5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42475"/>
            <a:ext cx="1785950" cy="142876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36122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80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2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2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2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9" dur="2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NEBOLEI Фрукты и овощи в школьном меню помогут приучить детей к выбору полезной пищи Не болей: медицинские новости,профилактик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572008"/>
            <a:ext cx="1938946" cy="1500198"/>
          </a:xfrm>
          <a:prstGeom prst="round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8" name="Picture 16" descr="АЛІНА15: профиль"/>
          <p:cNvPicPr>
            <a:picLocks noChangeAspect="1" noChangeArrowheads="1"/>
          </p:cNvPicPr>
          <p:nvPr/>
        </p:nvPicPr>
        <p:blipFill>
          <a:blip r:embed="rId7" cstate="print"/>
          <a:srcRect l="6249" t="14062" r="3750" b="12500"/>
          <a:stretch>
            <a:fillRect/>
          </a:stretch>
        </p:blipFill>
        <p:spPr bwMode="auto">
          <a:xfrm>
            <a:off x="6196026" y="554687"/>
            <a:ext cx="2071702" cy="1319467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" name="Picture 4" descr="Главная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2714620"/>
            <a:ext cx="2000264" cy="157163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4" name="Picture 2" descr="649 Расширенная коллекция картинок от kavalenkava volha (Показать 163 до 243) - ClipartLogo.com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488" y="2214554"/>
            <a:ext cx="3357586" cy="23574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6" name="Picture 4" descr="http://im0-tub-ru.yandex.net/i?id=5fc8124dcbb00829d78d75d8408b45eb-75-144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83781" y="5013176"/>
            <a:ext cx="1905000" cy="142875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8" name="Picture 6" descr="Векторные клипарты &quot; Страница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72264" y="2500306"/>
            <a:ext cx="2071702" cy="150019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80" name="Picture 8" descr="Close Up Of Wet Red Ripe Tomato. Фотография, картинки, изображения и сток-фотография без роялти. Image 2113917.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00826" y="4786322"/>
            <a:ext cx="2214580" cy="150019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82" name="Picture 10" descr="Спелая и сочная груша на белом фоне - Канал профессиональных фотографий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14744" y="357166"/>
            <a:ext cx="1857388" cy="150019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84" name="Picture 12" descr="&quot;LAY'S&quot; БЕЛЫЕ ГРИБЫ СО СМЕТАНОЙ 28Г - Чипсы - Magnit-city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1472" y="428604"/>
            <a:ext cx="2071702" cy="157163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891226" y="3676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9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5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ОЖ (Здоровый образ жизни) - Дошкольный порта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1071546"/>
            <a:ext cx="3200400" cy="4010026"/>
          </a:xfrm>
          <a:prstGeom prst="rect">
            <a:avLst/>
          </a:prstGeom>
          <a:noFill/>
        </p:spPr>
      </p:pic>
      <p:pic>
        <p:nvPicPr>
          <p:cNvPr id="6158" name="Picture 14" descr="Xylin Многофункциональная зубная щетка (Детская) - Товары для гигиены в Ростове-на-Дону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429132"/>
            <a:ext cx="1928826" cy="12858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7" name="Picture 12" descr="Товары для купания малыша в интернет магазине китайских товаров Corestore дешево * страница 5"/>
          <p:cNvPicPr>
            <a:picLocks noChangeAspect="1" noChangeArrowheads="1"/>
          </p:cNvPicPr>
          <p:nvPr/>
        </p:nvPicPr>
        <p:blipFill>
          <a:blip r:embed="rId8" cstate="print"/>
          <a:srcRect l="3571" t="9524" r="7143" b="9524"/>
          <a:stretch>
            <a:fillRect/>
          </a:stretch>
        </p:blipFill>
        <p:spPr bwMode="auto">
          <a:xfrm>
            <a:off x="3786182" y="5143512"/>
            <a:ext cx="2000264" cy="15001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2" name="Picture 4" descr="Дракоша - детская косметика (крема, пена, мыло, шампунь, зубная паста) - Выбираем тут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5786" y="214290"/>
            <a:ext cx="1928826" cy="14287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4" name="Picture 6" descr="кирпич - Бесед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86512" y="2357430"/>
            <a:ext cx="1928826" cy="14123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6" name="Picture 8" descr="Полезные советы Макса Семейный клуб сайт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29388" y="4429132"/>
            <a:ext cx="2000264" cy="13573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8" name="Picture 10" descr="duoimho - Тряпка?"/>
          <p:cNvPicPr>
            <a:picLocks noChangeAspect="1" noChangeArrowheads="1"/>
          </p:cNvPicPr>
          <p:nvPr/>
        </p:nvPicPr>
        <p:blipFill>
          <a:blip r:embed="rId12" cstate="print">
            <a:lum contrast="30000"/>
          </a:blip>
          <a:srcRect/>
          <a:stretch>
            <a:fillRect/>
          </a:stretch>
        </p:blipFill>
        <p:spPr bwMode="auto">
          <a:xfrm>
            <a:off x="6572264" y="214290"/>
            <a:ext cx="1943438" cy="135732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2060" name="Picture 12" descr="Купить стиральные порошки в регионе Россия. Цена, где купить и заказать товар с доставкой. Стоимость при покупке оптом и продажа" hidden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5214950"/>
            <a:ext cx="857256" cy="785818"/>
          </a:xfrm>
          <a:prstGeom prst="rect">
            <a:avLst/>
          </a:prstGeom>
          <a:noFill/>
        </p:spPr>
      </p:pic>
      <p:pic>
        <p:nvPicPr>
          <p:cNvPr id="1028" name="Picture 4" descr="Цены Shophim.ru (Чебоксары) (стр. 35, список, по цене вверх) - Цены в Чебоксарах 20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3557" y="2214554"/>
            <a:ext cx="2000264" cy="14287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267200" y="133174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95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2-tub-ru.yandex.net/i?id=f1bce61d0582817aeaf6c69922ffd656-133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000240"/>
            <a:ext cx="3000396" cy="25003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36" name="Picture 4" descr="Пространство вариантов: как добавить цветные акценты, две ко…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285728"/>
            <a:ext cx="1928826" cy="1428760"/>
          </a:xfrm>
          <a:prstGeom prst="round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8438" name="Picture 6" descr="игра - Лучшие подруги- я.ру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2500306"/>
            <a:ext cx="2071703" cy="1428759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40" name="Picture 8" descr="Кровати - Стоковое фото Li Su #295109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500430" y="5072074"/>
            <a:ext cx="1928826" cy="142876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42" name="Picture 10" descr="Детская погремушка (фотография) - PressFot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868" y="357166"/>
            <a:ext cx="1928826" cy="1428759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44" name="Picture 12" descr="Скачать Детские фоны - Diddle бесплатно, рисунки картинки фоны &quot; СКАЧАТЬ БЕСПЛАТНО ИКОНКИ, КАРТИНКИ, КЛИПАРТЫ, БЕСПЛАТНЫЕ РИСУНК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571480"/>
            <a:ext cx="1857388" cy="142876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46" name="Picture 14" descr="Детские песни и минусовые фонограммы - часть 1 &quot; AE-project - лучшие проекты для After Effect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034" y="2571744"/>
            <a:ext cx="1928826" cy="142143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50" name="Picture 18" descr="Красный мультяшный телевизор на белом фоне; иллюстрация 3266640, иллюстратор Адель Гундырин. Фотобанк Лори - Продажа фотографий,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BF0002"/>
              </a:clrFrom>
              <a:clrTo>
                <a:srgbClr val="BF0002">
                  <a:alpha val="0"/>
                </a:srgbClr>
              </a:clrTo>
            </a:clrChange>
          </a:blip>
          <a:srcRect t="3571" b="10714"/>
          <a:stretch>
            <a:fillRect/>
          </a:stretch>
        </p:blipFill>
        <p:spPr bwMode="auto">
          <a:xfrm>
            <a:off x="6357950" y="4643446"/>
            <a:ext cx="1857388" cy="142876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8454" name="Picture 22" descr="Миссия &quot;Фотошоп&quot; Клипарты и скрап наборы: Клипарт - Игрушки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48" y="4643446"/>
            <a:ext cx="1928826" cy="142876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267200" y="389097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8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67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окончена!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84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2390</TotalTime>
  <Words>112</Words>
  <Application>Microsoft Office PowerPoint</Application>
  <PresentationFormat>Экран (4:3)</PresentationFormat>
  <Paragraphs>6</Paragraphs>
  <Slides>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Интерактивная игра  « Как вырасти здоровым» для детей младшего дошкольного возраста  </vt:lpstr>
      <vt:lpstr>Первые представления о здоровье и здоровом образе жизни формируются уже в дошкольном возрасте. Если учесть, что этот период является основополагающим в становлении личности человека, то становится очевидной актуальность формирования у дошкольников, хотя бы элементарных представлений о здоровом образе жизни. В данной игре представлен материал по формированию у детей элементарных представлений о составляющих компонентах здорового образа жизни: 1.укрепляющий здоровье режим 2.физическая культура и занятие спортом 3.полезное питание 5.личная гигиена  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окончена!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 и фрукты – полезные продукты</dc:title>
  <dc:creator>User</dc:creator>
  <cp:lastModifiedBy>User</cp:lastModifiedBy>
  <cp:revision>98</cp:revision>
  <dcterms:created xsi:type="dcterms:W3CDTF">2014-12-22T12:00:49Z</dcterms:created>
  <dcterms:modified xsi:type="dcterms:W3CDTF">2015-01-21T12:31:29Z</dcterms:modified>
</cp:coreProperties>
</file>