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9" r:id="rId4"/>
    <p:sldId id="258" r:id="rId5"/>
    <p:sldId id="259" r:id="rId6"/>
    <p:sldId id="275" r:id="rId7"/>
    <p:sldId id="260" r:id="rId8"/>
    <p:sldId id="273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50A22-6DF8-42ED-9C3C-3BA3B75BC07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5661F-5C47-40A1-B3F2-500FED8037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8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DD2E9-B29A-4E34-BF1B-47281FA2AFE6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F11A0-F970-4A99-9FB9-D08C2B4B1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57299"/>
            <a:ext cx="8858280" cy="35719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Методические рекомендации по построению занятий по развитию основных стратегий </a:t>
            </a: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саморегуляции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детей подготовительной группы на занятиях по ознакомлению с окружающем миром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286544" cy="114298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Этап целеполагание</a:t>
            </a:r>
            <a:r>
              <a:rPr lang="en-US" sz="4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928670"/>
            <a:ext cx="6144808" cy="5929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4546" y="1714488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Сделай игрушку. </a:t>
            </a:r>
          </a:p>
          <a:p>
            <a:r>
              <a:rPr lang="ru-RU" b="1" dirty="0" smtClean="0"/>
              <a:t>Посмотри внимательно на рисунок и напиши, что тебе нужно для работы.</a:t>
            </a:r>
          </a:p>
          <a:p>
            <a:r>
              <a:rPr lang="ru-RU" b="1" dirty="0" smtClean="0"/>
              <a:t>Расскажи, как ты будешь делать белку.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1214422"/>
            <a:ext cx="7715304" cy="3108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Лепка «Сделай то, что ты хочешь»</a:t>
            </a:r>
          </a:p>
          <a:p>
            <a:r>
              <a:rPr lang="ru-RU" sz="3600" dirty="0" smtClean="0"/>
              <a:t>Сегодня, ребята, вы будете лепить то, что бы вы хотели. Правда, я немного ограничу вас. Вы должны сделать поделки</a:t>
            </a:r>
            <a:r>
              <a:rPr lang="ru-RU" sz="3600" smtClean="0"/>
              <a:t>, связанные </a:t>
            </a:r>
            <a:r>
              <a:rPr lang="ru-RU" sz="3600" dirty="0" smtClean="0"/>
              <a:t>с темой «Осень»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Этап моделирование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гараж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5422392" cy="5212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9322" y="1643050"/>
            <a:ext cx="2928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Это гаражи. Здесь стоят машины. Сделай гараж из строительного материала. </a:t>
            </a:r>
            <a:r>
              <a:rPr lang="ru-RU" sz="2000" b="1" dirty="0"/>
              <a:t>О</a:t>
            </a:r>
            <a:r>
              <a:rPr lang="ru-RU" sz="2000" b="1" dirty="0" smtClean="0"/>
              <a:t>пиши</a:t>
            </a:r>
            <a:r>
              <a:rPr lang="ru-RU" sz="2000" b="1" dirty="0" smtClean="0"/>
              <a:t>, как ты сделал гараж.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29642" cy="122553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Этап планирование</a:t>
            </a:r>
            <a:r>
              <a:rPr lang="en-US" sz="4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зай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071547"/>
            <a:ext cx="5207179" cy="578645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клад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0"/>
            <a:ext cx="8421342" cy="4902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58" y="4826675"/>
            <a:ext cx="9071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Вырежи шаблоны, квадрат. Сложи квадрат пополам. Что получилось? </a:t>
            </a:r>
          </a:p>
          <a:p>
            <a:r>
              <a:rPr lang="ru-RU" b="1" dirty="0" smtClean="0"/>
              <a:t>Расположи задания по порядку. </a:t>
            </a:r>
          </a:p>
          <a:p>
            <a:r>
              <a:rPr lang="ru-RU" b="1" dirty="0" smtClean="0"/>
              <a:t>Обвести шаблон круга, треугольника, квадрата.</a:t>
            </a:r>
          </a:p>
          <a:p>
            <a:r>
              <a:rPr lang="ru-RU" b="1" dirty="0" smtClean="0"/>
              <a:t>Сложить бумагу пополам.</a:t>
            </a:r>
          </a:p>
          <a:p>
            <a:r>
              <a:rPr lang="ru-RU" b="1" dirty="0" smtClean="0"/>
              <a:t>Вырезать круг, треугольник, квадрат.</a:t>
            </a:r>
          </a:p>
          <a:p>
            <a:r>
              <a:rPr lang="ru-RU" b="1" dirty="0" smtClean="0"/>
              <a:t>Расположить фигурки на прямоугольнике. </a:t>
            </a:r>
          </a:p>
          <a:p>
            <a:r>
              <a:rPr lang="ru-RU" b="1" dirty="0" smtClean="0"/>
              <a:t>Приклеить фигурки.    Расскажи, что ты сделал.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Этап самоконтроль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мозайка 1к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428736"/>
            <a:ext cx="4357718" cy="511570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1428736"/>
            <a:ext cx="44291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Выбери узор. Не показывай картинку товарищу. Дай задания товарищу. </a:t>
            </a:r>
          </a:p>
          <a:p>
            <a:r>
              <a:rPr lang="ru-RU" sz="2000" dirty="0" smtClean="0"/>
              <a:t>Задания: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белую кнопку….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слева…красные кнопки.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Положи…3 красные кнопки.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сверху 2 синие…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Положи… … синие кнопки.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Напиши, что ты сделал.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Сравни узор и картинку.</a:t>
            </a:r>
          </a:p>
          <a:p>
            <a:pPr marL="342900" indent="-342900"/>
            <a:endParaRPr lang="ru-RU" sz="2000" dirty="0"/>
          </a:p>
          <a:p>
            <a:pPr marL="342900" indent="-342900"/>
            <a:r>
              <a:rPr lang="ru-RU" sz="2000" dirty="0" smtClean="0"/>
              <a:t>Задания: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1 красную …. посередине.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вокруг … синих кнопок.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Положи …. 12 …кнопок.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Напиши, что ты сделал.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Сравни узор и картинку.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квариу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428868"/>
            <a:ext cx="7215238" cy="37690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500042"/>
            <a:ext cx="4071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 .План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Обвести шаблоны рыб, травы, аквариума.       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Вырезать аквариум, рыб, траву.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Приклеить аквариум, рыб, траву.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00" y="0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Я п</a:t>
            </a:r>
            <a:r>
              <a:rPr lang="ru-RU" sz="2000" dirty="0" smtClean="0"/>
              <a:t>рочитаю </a:t>
            </a:r>
            <a:r>
              <a:rPr lang="ru-RU" sz="2000" dirty="0" smtClean="0"/>
              <a:t>два плана, выбери себе план и работай с товарищем</a:t>
            </a:r>
            <a:r>
              <a:rPr lang="ru-RU" dirty="0" smtClean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286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2.План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Обвести шаблон аквариума.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Вырезать и наклеить аквариум.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Обвести, вырезать и приклеить траву.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Обвести, вырезать и приклеить рыб.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6215082"/>
            <a:ext cx="4685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Расскажи, как ты сделал аквариум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Поделки из природного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Дети  рассматривают  с разных сторон заранее собранный природный материал (шишки, сучки, ракушки, корни, скорлупа разных орехов….) </a:t>
            </a:r>
          </a:p>
          <a:p>
            <a:pPr>
              <a:buNone/>
            </a:pPr>
            <a:r>
              <a:rPr lang="ru-RU" sz="2400" b="1" dirty="0" smtClean="0"/>
              <a:t>На что «это» похоже?</a:t>
            </a:r>
          </a:p>
          <a:p>
            <a:pPr>
              <a:buNone/>
            </a:pPr>
            <a:r>
              <a:rPr lang="ru-RU" sz="2400" b="1" dirty="0" smtClean="0"/>
              <a:t>Что ты хочешь сделать из природного материала, который у тебя на столе? Попробуй.</a:t>
            </a:r>
          </a:p>
          <a:p>
            <a:pPr>
              <a:buNone/>
            </a:pPr>
            <a:r>
              <a:rPr lang="ru-RU" sz="2400" b="1" dirty="0" smtClean="0"/>
              <a:t>Дети конструируют по собственному замыслу  поделки из природного материала.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373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Методические рекомендации по построению занятий по развитию основных стратегий саморегуляции деятельности у детей подготовительной группы на занятиях по ознакомлению с окружающем миром</vt:lpstr>
      <vt:lpstr>Этап целеполагание </vt:lpstr>
      <vt:lpstr>Презентация PowerPoint</vt:lpstr>
      <vt:lpstr>Этап моделирование </vt:lpstr>
      <vt:lpstr>Этап планирование </vt:lpstr>
      <vt:lpstr>Презентация PowerPoint</vt:lpstr>
      <vt:lpstr>Этап самоконтроль</vt:lpstr>
      <vt:lpstr>Презентация PowerPoint</vt:lpstr>
      <vt:lpstr>Поделки из природного материала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Дарья</cp:lastModifiedBy>
  <cp:revision>63</cp:revision>
  <dcterms:created xsi:type="dcterms:W3CDTF">2008-09-08T07:02:49Z</dcterms:created>
  <dcterms:modified xsi:type="dcterms:W3CDTF">2017-01-30T11:52:06Z</dcterms:modified>
</cp:coreProperties>
</file>