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06" r:id="rId2"/>
    <p:sldId id="257" r:id="rId3"/>
    <p:sldId id="258" r:id="rId4"/>
    <p:sldId id="263" r:id="rId5"/>
    <p:sldId id="265" r:id="rId6"/>
    <p:sldId id="273" r:id="rId7"/>
    <p:sldId id="295" r:id="rId8"/>
    <p:sldId id="298" r:id="rId9"/>
    <p:sldId id="30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5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6FD5A-85EA-4FBB-9DE8-E440DC6074F1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28393-2423-4C8A-82F5-1810B4607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1997</a:t>
            </a:r>
            <a:r>
              <a:rPr lang="ru-RU" baseline="0" dirty="0" smtClean="0"/>
              <a:t> году пришел работать в школу. Учителем географии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28393-2423-4C8A-82F5-1810B46078C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91264" cy="485740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Номинация:            Виртуальная экскурсия</a:t>
            </a:r>
          </a:p>
          <a:p>
            <a:pPr>
              <a:buNone/>
            </a:pPr>
            <a:r>
              <a:rPr lang="ru-RU" dirty="0" smtClean="0"/>
              <a:t>Санкт-Петербург Московский район     Школа 355</a:t>
            </a:r>
          </a:p>
          <a:p>
            <a:pPr>
              <a:buNone/>
            </a:pPr>
            <a:r>
              <a:rPr lang="ru-RU" b="1" dirty="0" smtClean="0"/>
              <a:t>Руководители проекта</a:t>
            </a:r>
          </a:p>
          <a:p>
            <a:pPr>
              <a:buNone/>
            </a:pPr>
            <a:r>
              <a:rPr lang="ru-RU" dirty="0" err="1" smtClean="0"/>
              <a:t>Булычева</a:t>
            </a:r>
            <a:r>
              <a:rPr lang="ru-RU" dirty="0" smtClean="0"/>
              <a:t> Екатерина Олеговн</a:t>
            </a:r>
          </a:p>
          <a:p>
            <a:pPr>
              <a:buNone/>
            </a:pPr>
            <a:r>
              <a:rPr lang="ru-RU" dirty="0" err="1" smtClean="0"/>
              <a:t>Кулямин</a:t>
            </a:r>
            <a:r>
              <a:rPr lang="ru-RU" dirty="0" smtClean="0"/>
              <a:t> Леонид Николаевич</a:t>
            </a:r>
          </a:p>
          <a:p>
            <a:pPr>
              <a:buNone/>
            </a:pPr>
            <a:r>
              <a:rPr lang="ru-RU" b="1" dirty="0" smtClean="0"/>
              <a:t>Участники проекта</a:t>
            </a:r>
          </a:p>
          <a:p>
            <a:pPr>
              <a:buNone/>
            </a:pPr>
            <a:r>
              <a:rPr lang="ru-RU" dirty="0" err="1" smtClean="0"/>
              <a:t>Боднарук</a:t>
            </a:r>
            <a:r>
              <a:rPr lang="ru-RU" dirty="0" smtClean="0"/>
              <a:t> Святослав</a:t>
            </a:r>
          </a:p>
          <a:p>
            <a:pPr>
              <a:buNone/>
            </a:pPr>
            <a:r>
              <a:rPr lang="ru-RU" dirty="0" err="1" smtClean="0"/>
              <a:t>Кокшаров</a:t>
            </a:r>
            <a:r>
              <a:rPr lang="ru-RU" dirty="0" smtClean="0"/>
              <a:t> Илларион</a:t>
            </a:r>
          </a:p>
          <a:p>
            <a:pPr>
              <a:buNone/>
            </a:pPr>
            <a:r>
              <a:rPr lang="ru-RU" dirty="0" err="1" smtClean="0"/>
              <a:t>Костылев</a:t>
            </a:r>
            <a:r>
              <a:rPr lang="ru-RU" dirty="0" smtClean="0"/>
              <a:t> Михаил</a:t>
            </a: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Ekate\Desktop\стас др\горный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04664"/>
            <a:ext cx="4714875" cy="99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Иванов Андрей Иванович</a:t>
            </a:r>
            <a:endParaRPr lang="ru-RU" sz="5400" dirty="0"/>
          </a:p>
        </p:txBody>
      </p:sp>
      <p:pic>
        <p:nvPicPr>
          <p:cNvPr id="1026" name="Picture 2" descr="C:\Users\Ekate\Desktop\иванов\Изображение 0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0142" y="2492896"/>
            <a:ext cx="2302656" cy="3070208"/>
          </a:xfrm>
          <a:prstGeom prst="rect">
            <a:avLst/>
          </a:prstGeom>
          <a:noFill/>
        </p:spPr>
      </p:pic>
      <p:pic>
        <p:nvPicPr>
          <p:cNvPr id="4" name="Picture 5" descr="C:\Users\Ekate\Desktop\СЕРТИФ 15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844546"/>
            <a:ext cx="1458863" cy="1092739"/>
          </a:xfrm>
          <a:prstGeom prst="rect">
            <a:avLst/>
          </a:prstGeom>
          <a:noFill/>
        </p:spPr>
      </p:pic>
      <p:pic>
        <p:nvPicPr>
          <p:cNvPr id="5" name="Picture 4" descr="C:\Users\Ekate\Desktop\СЕРТИФ 15\4d59f05a3372d444cd928d09d5dd3f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623182"/>
            <a:ext cx="1353517" cy="1059504"/>
          </a:xfrm>
          <a:prstGeom prst="rect">
            <a:avLst/>
          </a:prstGeom>
          <a:noFill/>
        </p:spPr>
      </p:pic>
      <p:pic>
        <p:nvPicPr>
          <p:cNvPr id="6" name="Picture 2" descr="C:\Users\Ekate\Desktop\стас др\Стас\logo-black-170_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5950699"/>
            <a:ext cx="5208579" cy="907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12068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Родился в июле 1930 года в Ленинграде. Перед войной учился в 187 школе Дзержинского </a:t>
            </a:r>
            <a:r>
              <a:rPr lang="ru-RU" sz="2400" dirty="0" err="1" smtClean="0"/>
              <a:t>района,перешел</a:t>
            </a:r>
            <a:r>
              <a:rPr lang="ru-RU" sz="2400" dirty="0" smtClean="0"/>
              <a:t> в 6 класс.</a:t>
            </a:r>
            <a:endParaRPr lang="ru-RU" sz="2400" dirty="0"/>
          </a:p>
        </p:txBody>
      </p:sp>
      <p:pic>
        <p:nvPicPr>
          <p:cNvPr id="1026" name="Picture 2" descr="C:\Users\Ekate\Desktop\стас др\горный\183 шк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988840"/>
            <a:ext cx="3677460" cy="155115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139952" y="4536994"/>
            <a:ext cx="46085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октябре-ноябре в школе возобновили занятия. Занятия в школе проводились  3 раза в неделю по 3 урока в день. </a:t>
            </a:r>
            <a:endParaRPr lang="ru-RU" sz="2400" dirty="0"/>
          </a:p>
        </p:txBody>
      </p:sp>
      <p:pic>
        <p:nvPicPr>
          <p:cNvPr id="5" name="Picture 6" descr="C:\Users\Ekate\Pictures\все фото2\фртр\фрто\мама\стар фото\паспорт деда0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904941"/>
            <a:ext cx="2215920" cy="15497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568952" cy="6381328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Андрей Иванович учился вместе с Юрием Ворониным, известным ленинградским поэтом. Именно его стихи дают нам представление о том времени.</a:t>
            </a:r>
          </a:p>
          <a:p>
            <a:endParaRPr lang="ru-RU" dirty="0" smtClean="0"/>
          </a:p>
          <a:p>
            <a:pPr lvl="3">
              <a:buNone/>
            </a:pPr>
            <a:r>
              <a:rPr lang="ru-RU" i="1" dirty="0" smtClean="0"/>
              <a:t>	</a:t>
            </a:r>
            <a:r>
              <a:rPr lang="ru-RU" sz="2800" i="1" dirty="0" smtClean="0"/>
              <a:t>Девчонка руки протянула </a:t>
            </a:r>
            <a:br>
              <a:rPr lang="ru-RU" sz="2800" i="1" dirty="0" smtClean="0"/>
            </a:br>
            <a:r>
              <a:rPr lang="ru-RU" sz="2800" i="1" dirty="0" smtClean="0"/>
              <a:t>И головой - на край стола... </a:t>
            </a:r>
            <a:br>
              <a:rPr lang="ru-RU" sz="2800" i="1" dirty="0" smtClean="0"/>
            </a:br>
            <a:r>
              <a:rPr lang="ru-RU" sz="2800" i="1" dirty="0" smtClean="0"/>
              <a:t>Сначала думали - уснула, </a:t>
            </a:r>
            <a:br>
              <a:rPr lang="ru-RU" sz="2800" i="1" dirty="0" smtClean="0"/>
            </a:br>
            <a:r>
              <a:rPr lang="ru-RU" sz="2800" i="1" dirty="0" smtClean="0"/>
              <a:t>А оказалось - умерла. </a:t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Её из школы на носилках </a:t>
            </a:r>
            <a:br>
              <a:rPr lang="ru-RU" sz="2800" i="1" dirty="0" smtClean="0"/>
            </a:br>
            <a:r>
              <a:rPr lang="ru-RU" sz="2800" i="1" dirty="0" smtClean="0"/>
              <a:t>Домой ребята понесли. </a:t>
            </a:r>
            <a:br>
              <a:rPr lang="ru-RU" sz="2800" i="1" dirty="0" smtClean="0"/>
            </a:br>
            <a:r>
              <a:rPr lang="ru-RU" sz="2800" i="1" dirty="0" smtClean="0"/>
              <a:t>В ресницах у подруг слезинки </a:t>
            </a:r>
            <a:br>
              <a:rPr lang="ru-RU" sz="2800" i="1" dirty="0" smtClean="0"/>
            </a:br>
            <a:r>
              <a:rPr lang="ru-RU" sz="2800" i="1" dirty="0" smtClean="0"/>
              <a:t>То исчезали, то росли.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00201"/>
            <a:ext cx="8147248" cy="31969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Окончилась  война, Андрей Иванович вернулся в школу.  </a:t>
            </a:r>
          </a:p>
          <a:p>
            <a:pPr>
              <a:buNone/>
            </a:pPr>
            <a:r>
              <a:rPr lang="ru-RU" sz="2800" dirty="0" smtClean="0"/>
              <a:t>    В 1949 году он окончил 183 школу Дзержинского района  г. Ленинграда.</a:t>
            </a:r>
          </a:p>
          <a:p>
            <a:pPr>
              <a:buNone/>
            </a:pPr>
            <a:r>
              <a:rPr lang="ru-RU" sz="2800" dirty="0" smtClean="0"/>
              <a:t>    В 1949 году  он поступил  в Ленинградский горный институт и в 1954 году его окончил</a:t>
            </a:r>
          </a:p>
          <a:p>
            <a:endParaRPr lang="ru-RU" sz="2800" dirty="0"/>
          </a:p>
        </p:txBody>
      </p:sp>
      <p:pic>
        <p:nvPicPr>
          <p:cNvPr id="5" name="Picture 4" descr="http://www.gff-lgi.spb.ru/image/gff-49-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797152"/>
            <a:ext cx="2709156" cy="2060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9" name="Picture 7" descr="C:\Users\Ekate\Desktop\иванов\c110f49cbe693c54f21703d5fef137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3203848" cy="199706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2132856"/>
            <a:ext cx="70567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Именно в те годы  и при непосредственном участии Андрея Ивановича были составлены первые геологические карты Норильского района. Тогда же были открыты первые месторождения медно-никелевых руд. 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4221088"/>
            <a:ext cx="72728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результате группой советских геологов, в числе которых был и Андрей Иванович, были открыты богатейшие месторождения алюминиевого сырья – бокситов. Именно благодаря и этим работам Гвинея сейчас занимает ведущие позиции в экспорте алюминиевых руд на мировой рынок.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Ekate\Desktop\иванов\2006-02-06 (3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4005064"/>
            <a:ext cx="1763688" cy="26325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4005064"/>
            <a:ext cx="56166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течение ряд лет он руководил Крымской практикой, благодаря ему она стала настоящей школой освоения студентами практических навыков, необходимых геологу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32656"/>
            <a:ext cx="49685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После окончания аспирантуры и защиты диссертации, по рекомендации </a:t>
            </a:r>
            <a:r>
              <a:rPr lang="ru-RU" sz="2400" dirty="0" err="1" smtClean="0"/>
              <a:t>А.В.Скропышева</a:t>
            </a:r>
            <a:r>
              <a:rPr lang="ru-RU" sz="2400" dirty="0" smtClean="0"/>
              <a:t> ,он остаётся в качестве ассистентом, а затем доцента на кафедре, вначале – поисков и разведки, а затем общей геологии и палеонтологии.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Ekate\Desktop\стас др\горный\KnzH8LB30EY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764704"/>
            <a:ext cx="3672407" cy="275430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10800000" flipV="1">
            <a:off x="1259632" y="3721704"/>
            <a:ext cx="7272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1997 году пришел работать в школу. Учителем географии</a:t>
            </a:r>
            <a:endParaRPr lang="ru-RU" sz="3200" dirty="0"/>
          </a:p>
        </p:txBody>
      </p:sp>
      <p:pic>
        <p:nvPicPr>
          <p:cNvPr id="5" name="Picture 2" descr="C:\Users\Ekate\Desktop\стас др\горный\x_c2ffc43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828092"/>
            <a:ext cx="2987824" cy="2240868"/>
          </a:xfrm>
          <a:prstGeom prst="rect">
            <a:avLst/>
          </a:prstGeom>
          <a:noFill/>
        </p:spPr>
      </p:pic>
      <p:pic>
        <p:nvPicPr>
          <p:cNvPr id="7" name="Picture 2" descr="C:\Users\Ekate\Desktop\иванов\школа 62708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4725144"/>
            <a:ext cx="2780602" cy="18074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435280" cy="5865515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А утвержденья эти лживы, </a:t>
            </a:r>
            <a:br>
              <a:rPr lang="ru-RU" b="1" dirty="0" smtClean="0"/>
            </a:br>
            <a:r>
              <a:rPr lang="ru-RU" b="1" dirty="0" smtClean="0"/>
              <a:t>Что вы исчезли в мире тьмы. </a:t>
            </a:r>
            <a:br>
              <a:rPr lang="ru-RU" b="1" dirty="0" smtClean="0"/>
            </a:br>
            <a:r>
              <a:rPr lang="ru-RU" b="1" dirty="0" smtClean="0"/>
              <a:t>Вас с нами нет. Но в нас вы живы, </a:t>
            </a:r>
            <a:br>
              <a:rPr lang="ru-RU" b="1" dirty="0" smtClean="0"/>
            </a:br>
            <a:r>
              <a:rPr lang="ru-RU" b="1" dirty="0" smtClean="0"/>
              <a:t>Пока на свете живы мы. </a:t>
            </a:r>
            <a:endParaRPr lang="ru-RU" dirty="0" smtClean="0"/>
          </a:p>
          <a:p>
            <a:r>
              <a:rPr lang="ru-RU" b="1" dirty="0" smtClean="0"/>
              <a:t>Девчонки те, что вас любили </a:t>
            </a:r>
            <a:br>
              <a:rPr lang="ru-RU" b="1" dirty="0" smtClean="0"/>
            </a:br>
            <a:r>
              <a:rPr lang="ru-RU" b="1" dirty="0" smtClean="0"/>
              <a:t>И вас оплакали, любя, </a:t>
            </a:r>
            <a:br>
              <a:rPr lang="ru-RU" b="1" dirty="0" smtClean="0"/>
            </a:br>
            <a:r>
              <a:rPr lang="ru-RU" b="1" dirty="0" smtClean="0"/>
              <a:t>Они с годами вас забыли.</a:t>
            </a:r>
            <a:br>
              <a:rPr lang="ru-RU" b="1" dirty="0" smtClean="0"/>
            </a:br>
            <a:r>
              <a:rPr lang="ru-RU" b="1" dirty="0" smtClean="0"/>
              <a:t>Но мы вас помним, как себя. </a:t>
            </a:r>
            <a:endParaRPr lang="ru-RU" dirty="0" smtClean="0"/>
          </a:p>
          <a:p>
            <a:r>
              <a:rPr lang="ru-RU" b="1" dirty="0" smtClean="0"/>
              <a:t>Дрожа печальными огнями </a:t>
            </a:r>
            <a:br>
              <a:rPr lang="ru-RU" b="1" dirty="0" smtClean="0"/>
            </a:br>
            <a:r>
              <a:rPr lang="ru-RU" b="1" dirty="0" smtClean="0"/>
              <a:t>В краю, где рощи и холмы, </a:t>
            </a:r>
            <a:br>
              <a:rPr lang="ru-RU" b="1" dirty="0" smtClean="0"/>
            </a:br>
            <a:r>
              <a:rPr lang="ru-RU" b="1" dirty="0" smtClean="0"/>
              <a:t>Совсем умрете только с нами, - </a:t>
            </a:r>
            <a:br>
              <a:rPr lang="ru-RU" b="1" dirty="0" smtClean="0"/>
            </a:br>
            <a:r>
              <a:rPr lang="ru-RU" b="1" dirty="0" smtClean="0"/>
              <a:t>Но ведь тогда умрем и мы.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9509</TotalTime>
  <Words>273</Words>
  <Application>Microsoft Office PowerPoint</Application>
  <PresentationFormat>Экран (4:3)</PresentationFormat>
  <Paragraphs>31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Иванов Андрей Иванович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ПОМНИМ</dc:title>
  <dc:creator>Ekate</dc:creator>
  <cp:lastModifiedBy>Ekate</cp:lastModifiedBy>
  <cp:revision>107</cp:revision>
  <dcterms:created xsi:type="dcterms:W3CDTF">2015-12-08T15:32:33Z</dcterms:created>
  <dcterms:modified xsi:type="dcterms:W3CDTF">2017-02-12T19:08:54Z</dcterms:modified>
</cp:coreProperties>
</file>