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95" r:id="rId9"/>
    <p:sldId id="263" r:id="rId10"/>
    <p:sldId id="264" r:id="rId11"/>
    <p:sldId id="265" r:id="rId12"/>
    <p:sldId id="267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1142984"/>
            <a:ext cx="6929486" cy="2786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В ГОСТЯХ </a:t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У НАРОДНЫХ УМЕЛЬЦЕВ</a:t>
            </a:r>
            <a:br>
              <a:rPr lang="ru-RU" sz="6000" dirty="0" smtClean="0">
                <a:solidFill>
                  <a:srgbClr val="FF0000"/>
                </a:solidFill>
              </a:rPr>
            </a:b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5643578"/>
            <a:ext cx="3714776" cy="57150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Составила Кашкарова С.В.</a:t>
            </a:r>
            <a:endParaRPr lang="ru-RU" dirty="0"/>
          </a:p>
        </p:txBody>
      </p:sp>
      <p:pic>
        <p:nvPicPr>
          <p:cNvPr id="7170" name="Picture 2" descr="D:\не сметь удалять эту папку!!!!\садик\презентации\гжель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369090">
            <a:off x="774212" y="-131325"/>
            <a:ext cx="2023413" cy="3143272"/>
          </a:xfrm>
          <a:prstGeom prst="rect">
            <a:avLst/>
          </a:prstGeom>
          <a:noFill/>
        </p:spPr>
      </p:pic>
      <p:pic>
        <p:nvPicPr>
          <p:cNvPr id="7173" name="Picture 5" descr="D:\не сметь удалять эту папку!!!!\садик\презентации\городецкая_роспись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43702" y="3429000"/>
            <a:ext cx="2292446" cy="3143272"/>
          </a:xfrm>
          <a:prstGeom prst="rect">
            <a:avLst/>
          </a:prstGeom>
          <a:noFill/>
        </p:spPr>
      </p:pic>
      <p:pic>
        <p:nvPicPr>
          <p:cNvPr id="7176" name="Picture 8" descr="D:\не сметь удалять эту папку!!!!\садик\презентации\uzory-19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00826" y="0"/>
            <a:ext cx="2428860" cy="2477564"/>
          </a:xfrm>
          <a:prstGeom prst="rect">
            <a:avLst/>
          </a:prstGeom>
          <a:noFill/>
        </p:spPr>
      </p:pic>
      <p:pic>
        <p:nvPicPr>
          <p:cNvPr id="7179" name="Picture 11" descr="D:\не сметь удалять эту папку!!!!\садик\презентации\дымковская нянька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3357562"/>
            <a:ext cx="2214578" cy="32734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А кто-то ФИГУРКИ ИЗ ДЕРЕВА выпиливает.</a:t>
            </a:r>
            <a:endParaRPr lang="ru-RU" sz="2000" dirty="0"/>
          </a:p>
        </p:txBody>
      </p:sp>
      <p:pic>
        <p:nvPicPr>
          <p:cNvPr id="3074" name="Picture 2" descr="D:\не сметь удалять эту папку!!!!\садик\презентации\vfcnth gj lthtd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1214422"/>
            <a:ext cx="6215106" cy="5442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285728"/>
            <a:ext cx="3416420" cy="5857916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200" dirty="0" smtClean="0"/>
              <a:t>Какое  богатство расписных дивных игрушек, посуды!  И все это изготовили наши русские мастера-умельцы.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D:\не сметь удалять эту папку!!!!\садик\презентации\народные промыслы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28604"/>
            <a:ext cx="5591175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4008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3200" dirty="0" smtClean="0"/>
              <a:t>А ТЕПЕРЬ ЗАГАДКА:</a:t>
            </a:r>
            <a:br>
              <a:rPr lang="ru-RU" sz="3200" dirty="0" smtClean="0"/>
            </a:br>
            <a:r>
              <a:rPr lang="ru-RU" sz="3200" dirty="0" smtClean="0"/>
              <a:t>Веселая белая глина –</a:t>
            </a:r>
            <a:br>
              <a:rPr lang="ru-RU" sz="3200" dirty="0" smtClean="0"/>
            </a:br>
            <a:r>
              <a:rPr lang="ru-RU" sz="3200" dirty="0" smtClean="0"/>
              <a:t> Кружочки, полоски на ней, </a:t>
            </a:r>
            <a:br>
              <a:rPr lang="ru-RU" sz="3200" dirty="0" smtClean="0"/>
            </a:br>
            <a:r>
              <a:rPr lang="ru-RU" sz="3200" dirty="0" smtClean="0"/>
              <a:t> Козлы и барашки смешные, </a:t>
            </a:r>
            <a:br>
              <a:rPr lang="ru-RU" sz="3200" dirty="0" smtClean="0"/>
            </a:br>
            <a:r>
              <a:rPr lang="ru-RU" sz="3200" dirty="0" smtClean="0"/>
              <a:t> Табун разноцветных коней</a:t>
            </a:r>
            <a:br>
              <a:rPr lang="ru-RU" sz="3200" dirty="0" smtClean="0"/>
            </a:br>
            <a:r>
              <a:rPr lang="ru-RU" sz="3200" dirty="0" smtClean="0"/>
              <a:t> Кормилицы и водоноски, </a:t>
            </a:r>
            <a:br>
              <a:rPr lang="ru-RU" sz="3200" dirty="0" smtClean="0"/>
            </a:br>
            <a:r>
              <a:rPr lang="ru-RU" sz="3200" dirty="0" smtClean="0"/>
              <a:t> И всадники, и ребятня, </a:t>
            </a:r>
            <a:br>
              <a:rPr lang="ru-RU" sz="3200" dirty="0" smtClean="0"/>
            </a:br>
            <a:r>
              <a:rPr lang="ru-RU" sz="3200" dirty="0" smtClean="0"/>
              <a:t> Собаки, гусары и рыбки, </a:t>
            </a:r>
            <a:br>
              <a:rPr lang="ru-RU" sz="3200" dirty="0" smtClean="0"/>
            </a:br>
            <a:r>
              <a:rPr lang="ru-RU" sz="3200" dirty="0" smtClean="0"/>
              <a:t> А ну, отгадайте, кто я? 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Дымковская роспись</a:t>
            </a:r>
            <a:endParaRPr lang="ru-RU" dirty="0"/>
          </a:p>
        </p:txBody>
      </p:sp>
      <p:pic>
        <p:nvPicPr>
          <p:cNvPr id="19458" name="Picture 2" descr="D:\не сметь удалять эту папку!!!!\садик\прикладное искусство\10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357298"/>
            <a:ext cx="6667500" cy="5305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Из какого материала ДЕЛАЮТ дымковские игрушки?</a:t>
            </a:r>
            <a:endParaRPr lang="ru-RU" sz="2400" dirty="0"/>
          </a:p>
        </p:txBody>
      </p:sp>
      <p:pic>
        <p:nvPicPr>
          <p:cNvPr id="20482" name="Picture 2" descr="D:\не сметь удалять эту папку!!!!\садик\прикладное искусство\8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571612"/>
            <a:ext cx="8067675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642910" y="285728"/>
            <a:ext cx="7929618" cy="100013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Какие цвета используют в дымковской росписи?</a:t>
            </a:r>
            <a:endParaRPr lang="ru-RU" sz="2000" dirty="0"/>
          </a:p>
        </p:txBody>
      </p:sp>
      <p:pic>
        <p:nvPicPr>
          <p:cNvPr id="21506" name="Picture 2" descr="D:\не сметь удалять эту папку!!!!\садик\прикладное искусство\7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214422"/>
            <a:ext cx="5196087" cy="4935131"/>
          </a:xfrm>
          <a:prstGeom prst="rect">
            <a:avLst/>
          </a:prstGeom>
          <a:noFill/>
        </p:spPr>
      </p:pic>
      <p:pic>
        <p:nvPicPr>
          <p:cNvPr id="21507" name="Picture 3" descr="D:\не сметь удалять эту папку!!!!\садик\прикладное искусство\9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94" y="1571612"/>
            <a:ext cx="3462843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Из каких узоров состоит дымковская роспись?</a:t>
            </a:r>
            <a:endParaRPr lang="ru-RU" sz="2000" dirty="0"/>
          </a:p>
        </p:txBody>
      </p:sp>
      <p:pic>
        <p:nvPicPr>
          <p:cNvPr id="22531" name="Picture 3" descr="D:\не сметь удалять эту папку!!!!\садик\прикладное искусство\11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285860"/>
            <a:ext cx="3714776" cy="5307272"/>
          </a:xfrm>
          <a:prstGeom prst="rect">
            <a:avLst/>
          </a:prstGeom>
          <a:noFill/>
        </p:spPr>
      </p:pic>
      <p:pic>
        <p:nvPicPr>
          <p:cNvPr id="22532" name="Picture 4" descr="D:\не сметь удалять эту папку!!!!\садик\прикладное искусство\12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1214422"/>
            <a:ext cx="3771925" cy="5427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900758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3200" dirty="0" smtClean="0"/>
              <a:t>А ЭТО ЧТО ЗА РОСПИСЬ? </a:t>
            </a:r>
            <a:br>
              <a:rPr lang="ru-RU" sz="3200" dirty="0" smtClean="0"/>
            </a:br>
            <a:r>
              <a:rPr lang="ru-RU" sz="3200" dirty="0" smtClean="0"/>
              <a:t>Из липы доски сделаны, </a:t>
            </a:r>
            <a:br>
              <a:rPr lang="ru-RU" sz="3200" dirty="0" smtClean="0"/>
            </a:br>
            <a:r>
              <a:rPr lang="ru-RU" sz="3200" dirty="0" smtClean="0"/>
              <a:t> И прялки, и лошадки… </a:t>
            </a:r>
            <a:br>
              <a:rPr lang="ru-RU" sz="3200" dirty="0" smtClean="0"/>
            </a:br>
            <a:r>
              <a:rPr lang="ru-RU" sz="3200" dirty="0" smtClean="0"/>
              <a:t> Цветами разрисованы, </a:t>
            </a:r>
            <a:br>
              <a:rPr lang="ru-RU" sz="3200" dirty="0" smtClean="0"/>
            </a:br>
            <a:r>
              <a:rPr lang="ru-RU" sz="3200" dirty="0" smtClean="0"/>
              <a:t> Как будто полушалки</a:t>
            </a:r>
            <a:br>
              <a:rPr lang="ru-RU" sz="3200" dirty="0" smtClean="0"/>
            </a:br>
            <a:r>
              <a:rPr lang="ru-RU" sz="3200" dirty="0" smtClean="0"/>
              <a:t> Там лихо скачут всадники, </a:t>
            </a:r>
            <a:br>
              <a:rPr lang="ru-RU" sz="3200" dirty="0" smtClean="0"/>
            </a:br>
            <a:r>
              <a:rPr lang="ru-RU" sz="3200" dirty="0" smtClean="0"/>
              <a:t> Жар – птицы в высь летят</a:t>
            </a:r>
            <a:br>
              <a:rPr lang="ru-RU" sz="3200" dirty="0" smtClean="0"/>
            </a:br>
            <a:r>
              <a:rPr lang="ru-RU" sz="3200" dirty="0" smtClean="0"/>
              <a:t> И точки черно-белые</a:t>
            </a:r>
            <a:br>
              <a:rPr lang="ru-RU" sz="3200" dirty="0" smtClean="0"/>
            </a:br>
            <a:r>
              <a:rPr lang="ru-RU" sz="3200" dirty="0" smtClean="0"/>
              <a:t> На солнышке блестят. </a:t>
            </a:r>
            <a:endParaRPr lang="ru-RU" sz="3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8988552" cy="84124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 smtClean="0"/>
              <a:t>городецкие мастера  ИЗГОТАВЛИВАЮТ игрушки, предметы быта ИЗ ДЕРЕВА, а затем расписывают их. </a:t>
            </a:r>
            <a:br>
              <a:rPr lang="ru-RU" sz="2000" dirty="0" smtClean="0"/>
            </a:br>
            <a:r>
              <a:rPr lang="ru-RU" sz="2000" dirty="0" smtClean="0"/>
              <a:t>   </a:t>
            </a:r>
            <a:endParaRPr lang="ru-RU" sz="2000" dirty="0"/>
          </a:p>
        </p:txBody>
      </p:sp>
      <p:pic>
        <p:nvPicPr>
          <p:cNvPr id="25602" name="Picture 2" descr="D:\не сметь удалять эту папку!!!!\садик\прикладное искусство\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57364"/>
            <a:ext cx="9129277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85728"/>
            <a:ext cx="8342214" cy="178595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2000" dirty="0" smtClean="0"/>
              <a:t>Кто рисует Городец – Ах, какой он молодец! </a:t>
            </a:r>
            <a:br>
              <a:rPr lang="ru-RU" sz="2000" dirty="0" smtClean="0"/>
            </a:br>
            <a:r>
              <a:rPr lang="ru-RU" sz="2000" dirty="0" smtClean="0"/>
              <a:t> И листочки, и цветы –Это все для красоты! </a:t>
            </a:r>
            <a:br>
              <a:rPr lang="ru-RU" sz="2000" dirty="0" smtClean="0"/>
            </a:br>
            <a:r>
              <a:rPr lang="ru-RU" sz="2000" dirty="0" smtClean="0"/>
              <a:t> Коль на </a:t>
            </a:r>
            <a:r>
              <a:rPr lang="ru-RU" sz="2000" dirty="0" err="1" smtClean="0"/>
              <a:t>досочке</a:t>
            </a:r>
            <a:r>
              <a:rPr lang="ru-RU" sz="2000" dirty="0" smtClean="0"/>
              <a:t> девица –Иль удалый молодец, </a:t>
            </a:r>
            <a:br>
              <a:rPr lang="ru-RU" sz="2000" dirty="0" smtClean="0"/>
            </a:br>
            <a:r>
              <a:rPr lang="ru-RU" sz="2000" dirty="0" smtClean="0"/>
              <a:t> Чудо - конь и чудо- птица –Значит это Городец! 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Picture 4" descr="D:\не сметь удалять эту папку!!!!\садик\прикладное искусство\17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857364"/>
            <a:ext cx="8242057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78595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1800" dirty="0" smtClean="0"/>
              <a:t>Давайте совершим путешествие в глубокую старину,  в то время, когда не было ни автомобилей, ни электричества, ни газа, ни многоэтажных домов. Приглашаю вас в простую русскую деревеньку.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098" name="Picture 2" descr="D:\не сметь удалять эту папку!!!!\садик\презентации\русская деревн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428736"/>
            <a:ext cx="7429552" cy="52316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4071934" cy="2786082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2200" dirty="0" smtClean="0">
                <a:latin typeface="Calibri" pitchFamily="34" charset="0"/>
                <a:cs typeface="Times New Roman" pitchFamily="18" charset="0"/>
              </a:rPr>
              <a:t>Есть ларец и конь – качалка</a:t>
            </a:r>
            <a:br>
              <a:rPr lang="ru-RU" sz="2200" dirty="0" smtClean="0">
                <a:latin typeface="Calibri" pitchFamily="34" charset="0"/>
                <a:cs typeface="Times New Roman" pitchFamily="18" charset="0"/>
              </a:rPr>
            </a:br>
            <a:r>
              <a:rPr lang="ru-RU" sz="2200" dirty="0" smtClean="0">
                <a:latin typeface="Calibri" pitchFamily="34" charset="0"/>
                <a:cs typeface="Times New Roman" pitchFamily="18" charset="0"/>
              </a:rPr>
              <a:t> Очень радостных тонов –</a:t>
            </a:r>
            <a:br>
              <a:rPr lang="ru-RU" sz="2200" dirty="0" smtClean="0">
                <a:latin typeface="Calibri" pitchFamily="34" charset="0"/>
                <a:cs typeface="Times New Roman" pitchFamily="18" charset="0"/>
              </a:rPr>
            </a:br>
            <a:r>
              <a:rPr lang="ru-RU" sz="2200" dirty="0" smtClean="0">
                <a:latin typeface="Calibri" pitchFamily="34" charset="0"/>
                <a:cs typeface="Times New Roman" pitchFamily="18" charset="0"/>
              </a:rPr>
              <a:t> Это все труды прекрасных</a:t>
            </a:r>
            <a:br>
              <a:rPr lang="ru-RU" sz="2200" dirty="0" smtClean="0">
                <a:latin typeface="Calibri" pitchFamily="34" charset="0"/>
                <a:cs typeface="Times New Roman" pitchFamily="18" charset="0"/>
              </a:rPr>
            </a:br>
            <a:r>
              <a:rPr lang="ru-RU" sz="2200" dirty="0" smtClean="0">
                <a:latin typeface="Calibri" pitchFamily="34" charset="0"/>
                <a:cs typeface="Times New Roman" pitchFamily="18" charset="0"/>
              </a:rPr>
              <a:t> Городецких мастеров. </a:t>
            </a:r>
            <a:r>
              <a:rPr lang="ru-RU" sz="2000" dirty="0" smtClean="0">
                <a:latin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Calibri" pitchFamily="34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6248" y="4071942"/>
            <a:ext cx="4500594" cy="214314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200" dirty="0" smtClean="0"/>
          </a:p>
          <a:p>
            <a:pPr algn="ctr">
              <a:buNone/>
            </a:pPr>
            <a:r>
              <a:rPr lang="ru-RU" sz="2000" dirty="0" smtClean="0">
                <a:latin typeface="Calibri" pitchFamily="34" charset="0"/>
              </a:rPr>
              <a:t>РИСОВАЛИ МЫ ЦВЕТЫ</a:t>
            </a:r>
          </a:p>
          <a:p>
            <a:pPr algn="ctr">
              <a:buNone/>
            </a:pPr>
            <a:r>
              <a:rPr lang="ru-RU" sz="2000" dirty="0" smtClean="0">
                <a:latin typeface="Calibri" pitchFamily="34" charset="0"/>
              </a:rPr>
              <a:t>НЕБЫВАЛОЙ КРАСОТЫ!</a:t>
            </a:r>
          </a:p>
          <a:p>
            <a:pPr algn="ctr">
              <a:buNone/>
            </a:pPr>
            <a:r>
              <a:rPr lang="ru-RU" sz="2000" dirty="0" smtClean="0">
                <a:latin typeface="Calibri" pitchFamily="34" charset="0"/>
              </a:rPr>
              <a:t>КРАСОТЕ ТОЙ НЕТ КОНЦА –</a:t>
            </a:r>
          </a:p>
          <a:p>
            <a:pPr algn="ctr">
              <a:buNone/>
            </a:pPr>
            <a:r>
              <a:rPr lang="ru-RU" sz="2000" dirty="0" smtClean="0">
                <a:latin typeface="Calibri" pitchFamily="34" charset="0"/>
              </a:rPr>
              <a:t>ЭТО ВСЕ ИЗ ГОРОДЦА!</a:t>
            </a:r>
          </a:p>
        </p:txBody>
      </p:sp>
      <p:pic>
        <p:nvPicPr>
          <p:cNvPr id="8194" name="Picture 2" descr="D:\не сметь удалять эту папку!!!!\садик\презентации\городецкая лошадкаjp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7620" y="214290"/>
            <a:ext cx="5072098" cy="3233042"/>
          </a:xfrm>
          <a:prstGeom prst="rect">
            <a:avLst/>
          </a:prstGeom>
          <a:noFill/>
        </p:spPr>
      </p:pic>
      <p:pic>
        <p:nvPicPr>
          <p:cNvPr id="8195" name="Picture 3" descr="D:\не сметь удалять эту папку!!!!\садик\презентации\ШКАТУЛКА ГОРОДЕЦjp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3286124"/>
            <a:ext cx="3786214" cy="3254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1357298"/>
            <a:ext cx="3214710" cy="492922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 smtClean="0"/>
              <a:t>Из Таких элементов состоит городецкая роспись</a:t>
            </a:r>
            <a:endParaRPr lang="ru-RU" sz="2000" dirty="0"/>
          </a:p>
        </p:txBody>
      </p:sp>
      <p:pic>
        <p:nvPicPr>
          <p:cNvPr id="26626" name="Picture 2" descr="D:\не сметь удалять эту папку!!!!\садик\прикладное искусство\16.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4610246" cy="650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не сметь удалять эту папку!!!!\садик\прикладное искусство\14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8"/>
            <a:ext cx="3279758" cy="4268666"/>
          </a:xfrm>
          <a:prstGeom prst="rect">
            <a:avLst/>
          </a:prstGeom>
          <a:noFill/>
        </p:spPr>
      </p:pic>
      <p:pic>
        <p:nvPicPr>
          <p:cNvPr id="27651" name="Picture 3" descr="D:\не сметь удалять эту папку!!!!\садик\прикладное искусство\19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44" y="3000372"/>
            <a:ext cx="4994775" cy="3227393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57620" y="714356"/>
            <a:ext cx="5130932" cy="157163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ПОСУДА С ПТИЦАМИ</a:t>
            </a:r>
            <a:endParaRPr lang="ru-RU" sz="2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не сметь удалять эту папку!!!!\садик\прикладное искусство\16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571480"/>
            <a:ext cx="4069097" cy="5135878"/>
          </a:xfrm>
          <a:prstGeom prst="rect">
            <a:avLst/>
          </a:prstGeom>
          <a:noFill/>
        </p:spPr>
      </p:pic>
      <p:pic>
        <p:nvPicPr>
          <p:cNvPr id="5" name="Picture 5" descr="D:\не сметь удалять эту папку!!!!\садик\прикладное искусство\18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785926"/>
            <a:ext cx="3719371" cy="4786322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1752" y="457200"/>
            <a:ext cx="3913058" cy="84124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А ЗДЕСЬ - ЦВЕТЫ И КОНИ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85728"/>
            <a:ext cx="8686800" cy="101272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1400" dirty="0" smtClean="0"/>
              <a:t> </a:t>
            </a:r>
            <a:r>
              <a:rPr lang="ru-RU" sz="2000" dirty="0" smtClean="0"/>
              <a:t>Позади трудовой день, и когда солнышко клонится к закату, </a:t>
            </a:r>
            <a:r>
              <a:rPr lang="ru-RU" sz="2000" dirty="0" err="1" smtClean="0"/>
              <a:t>собираЮТСЯ</a:t>
            </a:r>
            <a:r>
              <a:rPr lang="ru-RU" sz="2000" dirty="0" smtClean="0"/>
              <a:t> красны девицы и добры молодцы на посиделки – хороводы водить, частушки, песни попеть</a:t>
            </a:r>
            <a:r>
              <a:rPr lang="ru-RU" sz="1400" dirty="0" smtClean="0"/>
              <a:t>…</a:t>
            </a:r>
            <a:endParaRPr lang="ru-RU" sz="1400" dirty="0"/>
          </a:p>
        </p:txBody>
      </p:sp>
      <p:pic>
        <p:nvPicPr>
          <p:cNvPr id="14338" name="Picture 2" descr="D:\не сметь удалять эту папку!!!!\садик\прикладное искусство\1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1500174"/>
            <a:ext cx="6858048" cy="5147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85728"/>
            <a:ext cx="8686800" cy="10127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…себя показать, да на других поглядеть…</a:t>
            </a:r>
            <a:endParaRPr lang="ru-RU" dirty="0"/>
          </a:p>
        </p:txBody>
      </p:sp>
      <p:pic>
        <p:nvPicPr>
          <p:cNvPr id="15362" name="Picture 2" descr="D:\не сметь удалять эту папку!!!!\садик\прикладное искусство\2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285860"/>
            <a:ext cx="8649286" cy="53075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108415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 smtClean="0"/>
              <a:t>…своим мастерством похвалиться: </a:t>
            </a:r>
            <a:br>
              <a:rPr lang="ru-RU" sz="2000" dirty="0" smtClean="0"/>
            </a:br>
            <a:r>
              <a:rPr lang="ru-RU" sz="2000" dirty="0" smtClean="0"/>
              <a:t>кто на коклюшках  нити плетет…</a:t>
            </a:r>
            <a:endParaRPr lang="ru-RU" sz="2000" dirty="0"/>
          </a:p>
        </p:txBody>
      </p:sp>
      <p:pic>
        <p:nvPicPr>
          <p:cNvPr id="16386" name="Picture 2" descr="D:\не сметь удалять эту папку!!!!\садик\прикладное искусство\3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571612"/>
            <a:ext cx="7429552" cy="4953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142984"/>
            <a:ext cx="2912926" cy="4857784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 smtClean="0"/>
              <a:t>…Кто крестиком узоры вышивает…</a:t>
            </a:r>
            <a:endParaRPr lang="ru-RU" sz="2000" dirty="0"/>
          </a:p>
        </p:txBody>
      </p:sp>
      <p:pic>
        <p:nvPicPr>
          <p:cNvPr id="17411" name="Picture 3" descr="D:\не сметь удалять эту папку!!!!\садик\прикладное искусство\6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14744" y="142852"/>
            <a:ext cx="5211792" cy="6410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301752" y="1571612"/>
            <a:ext cx="3770182" cy="292895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 smtClean="0"/>
              <a:t>Кто гладью рушники расписывает.</a:t>
            </a:r>
            <a:endParaRPr lang="ru-RU" sz="2000" dirty="0"/>
          </a:p>
        </p:txBody>
      </p:sp>
      <p:pic>
        <p:nvPicPr>
          <p:cNvPr id="18434" name="Picture 2" descr="D:\не сметь удалять эту папку!!!!\садик\прикладное искусство\4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48" y="214290"/>
            <a:ext cx="4433657" cy="64389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457200"/>
            <a:ext cx="5857916" cy="61434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         КТО НИТИ ТОНКИЕ  В ПРЯЖУ МОТАЕТ,</a:t>
            </a:r>
            <a:endParaRPr lang="ru-RU" sz="2000" dirty="0"/>
          </a:p>
        </p:txBody>
      </p:sp>
      <p:pic>
        <p:nvPicPr>
          <p:cNvPr id="2050" name="Picture 2" descr="D:\не сметь удалять эту папку!!!!\садик\презентации\посиделки прядут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214422"/>
            <a:ext cx="7072362" cy="5160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Кто-то из глины посуду лепит да расписывает,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026" name="Picture 2" descr="D:\не сметь удалять эту папку!!!!\садик\презентации\гоча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428736"/>
            <a:ext cx="8422748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168</TotalTime>
  <Words>228</Words>
  <Application>Microsoft Office PowerPoint</Application>
  <PresentationFormat>Экран (4:3)</PresentationFormat>
  <Paragraphs>29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В ГОСТЯХ  У НАРОДНЫХ УМЕЛЬЦЕВ </vt:lpstr>
      <vt:lpstr>Давайте совершим путешествие в глубокую старину,  в то время, когда не было ни автомобилей, ни электричества, ни газа, ни многоэтажных домов. Приглашаю вас в простую русскую деревеньку.  </vt:lpstr>
      <vt:lpstr> Позади трудовой день, и когда солнышко клонится к закату, собираЮТСЯ красны девицы и добры молодцы на посиделки – хороводы водить, частушки, песни попеть…</vt:lpstr>
      <vt:lpstr>…себя показать, да на других поглядеть…</vt:lpstr>
      <vt:lpstr>…своим мастерством похвалиться:  кто на коклюшках  нити плетет…</vt:lpstr>
      <vt:lpstr>…Кто крестиком узоры вышивает…</vt:lpstr>
      <vt:lpstr>Кто гладью рушники расписывает.</vt:lpstr>
      <vt:lpstr>         КТО НИТИ ТОНКИЕ  В ПРЯЖУ МОТАЕТ,</vt:lpstr>
      <vt:lpstr>Кто-то из глины посуду лепит да расписывает, </vt:lpstr>
      <vt:lpstr>А кто-то ФИГУРКИ ИЗ ДЕРЕВА выпиливает.</vt:lpstr>
      <vt:lpstr>Какое  богатство расписных дивных игрушек, посуды!  И все это изготовили наши русские мастера-умельцы.  </vt:lpstr>
      <vt:lpstr>А ТЕПЕРЬ ЗАГАДКА: Веселая белая глина –  Кружочки, полоски на ней,   Козлы и барашки смешные,   Табун разноцветных коней  Кормилицы и водоноски,   И всадники, и ребятня,   Собаки, гусары и рыбки,   А ну, отгадайте, кто я?  </vt:lpstr>
      <vt:lpstr>Дымковская роспись</vt:lpstr>
      <vt:lpstr>Из какого материала ДЕЛАЮТ дымковские игрушки?</vt:lpstr>
      <vt:lpstr>Какие цвета используют в дымковской росписи?</vt:lpstr>
      <vt:lpstr>Из каких узоров состоит дымковская роспись?</vt:lpstr>
      <vt:lpstr>А ЭТО ЧТО ЗА РОСПИСЬ?  Из липы доски сделаны,   И прялки, и лошадки…   Цветами разрисованы,   Как будто полушалки  Там лихо скачут всадники,   Жар – птицы в высь летят  И точки черно-белые  На солнышке блестят. </vt:lpstr>
      <vt:lpstr>городецкие мастера  ИЗГОТАВЛИВАЮТ игрушки, предметы быта ИЗ ДЕРЕВА, а затем расписывают их.     </vt:lpstr>
      <vt:lpstr>Кто рисует Городец – Ах, какой он молодец!   И листочки, и цветы –Это все для красоты!   Коль на досочке девица –Иль удалый молодец,   Чудо - конь и чудо- птица –Значит это Городец!  </vt:lpstr>
      <vt:lpstr>Есть ларец и конь – качалка  Очень радостных тонов –  Это все труды прекрасных  Городецких мастеров.    </vt:lpstr>
      <vt:lpstr>Из Таких элементов состоит городецкая роспись</vt:lpstr>
      <vt:lpstr>ПОСУДА С ПТИЦАМИ</vt:lpstr>
      <vt:lpstr>А ЗДЕСЬ - ЦВЕТЫ И КОНИ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ГОСТЯХ У НАРОДНЫХ УМЕЛЬЦЕВ </dc:title>
  <cp:lastModifiedBy>User</cp:lastModifiedBy>
  <cp:revision>3</cp:revision>
  <dcterms:modified xsi:type="dcterms:W3CDTF">2017-02-12T14:57:21Z</dcterms:modified>
</cp:coreProperties>
</file>