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6" r:id="rId2"/>
    <p:sldId id="279" r:id="rId3"/>
    <p:sldId id="280" r:id="rId4"/>
    <p:sldId id="281" r:id="rId5"/>
    <p:sldId id="283" r:id="rId6"/>
    <p:sldId id="284" r:id="rId7"/>
    <p:sldId id="296" r:id="rId8"/>
    <p:sldId id="282" r:id="rId9"/>
    <p:sldId id="286" r:id="rId10"/>
    <p:sldId id="287" r:id="rId11"/>
    <p:sldId id="288" r:id="rId12"/>
    <p:sldId id="289" r:id="rId13"/>
    <p:sldId id="290" r:id="rId14"/>
    <p:sldId id="291" r:id="rId15"/>
    <p:sldId id="292" r:id="rId16"/>
    <p:sldId id="293" r:id="rId17"/>
    <p:sldId id="294" r:id="rId18"/>
    <p:sldId id="298" r:id="rId19"/>
    <p:sldId id="297" r:id="rId20"/>
    <p:sldId id="285" r:id="rId21"/>
    <p:sldId id="299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5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357166"/>
            <a:ext cx="8686800" cy="6286544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КТО-ТО ЗНАКОМ С ТАКИМ МАСТЕРСТВОМ?</a:t>
            </a:r>
            <a:br>
              <a:rPr lang="ru-RU" sz="3200" dirty="0" smtClean="0"/>
            </a:br>
            <a:r>
              <a:rPr lang="ru-RU" sz="3200" dirty="0" smtClean="0"/>
              <a:t>Ах, какая красота! </a:t>
            </a:r>
            <a:br>
              <a:rPr lang="ru-RU" sz="3200" dirty="0" smtClean="0"/>
            </a:br>
            <a:r>
              <a:rPr lang="ru-RU" sz="3200" dirty="0" smtClean="0"/>
              <a:t> Весь народ свела с ума! </a:t>
            </a:r>
            <a:br>
              <a:rPr lang="ru-RU" sz="3200" dirty="0" smtClean="0"/>
            </a:br>
            <a:r>
              <a:rPr lang="ru-RU" sz="3200" dirty="0" smtClean="0"/>
              <a:t> Яркая, лучистая, узоры золотистые! </a:t>
            </a:r>
            <a:br>
              <a:rPr lang="ru-RU" sz="3200" dirty="0" smtClean="0"/>
            </a:br>
            <a:r>
              <a:rPr lang="ru-RU" sz="3200" dirty="0" smtClean="0"/>
              <a:t> Резные ложки и ковши</a:t>
            </a:r>
            <a:br>
              <a:rPr lang="ru-RU" sz="3200" dirty="0" smtClean="0"/>
            </a:br>
            <a:r>
              <a:rPr lang="ru-RU" sz="3200" dirty="0" smtClean="0"/>
              <a:t> Ты разгляди-ка, не спеши! </a:t>
            </a:r>
            <a:br>
              <a:rPr lang="ru-RU" sz="3200" dirty="0" smtClean="0"/>
            </a:br>
            <a:r>
              <a:rPr lang="ru-RU" sz="3200" dirty="0" smtClean="0"/>
              <a:t> Там травка вьется и цветы</a:t>
            </a:r>
            <a:br>
              <a:rPr lang="ru-RU" sz="3200" dirty="0" smtClean="0"/>
            </a:br>
            <a:r>
              <a:rPr lang="ru-RU" sz="3200" dirty="0" smtClean="0"/>
              <a:t> Растут нездешней красоты.</a:t>
            </a:r>
            <a:br>
              <a:rPr lang="ru-RU" sz="3200" dirty="0" smtClean="0"/>
            </a:br>
            <a:r>
              <a:rPr lang="ru-RU" sz="3200" dirty="0" smtClean="0"/>
              <a:t> Блестят они как золотые, </a:t>
            </a:r>
            <a:br>
              <a:rPr lang="ru-RU" sz="3200" dirty="0" smtClean="0"/>
            </a:br>
            <a:r>
              <a:rPr lang="ru-RU" sz="3200" dirty="0" smtClean="0"/>
              <a:t> А может, солнцем залитые. </a:t>
            </a:r>
            <a:br>
              <a:rPr lang="ru-RU" sz="3200" dirty="0" smtClean="0"/>
            </a:br>
            <a:endParaRPr lang="ru-RU" sz="3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71480"/>
            <a:ext cx="8631394" cy="726968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Вдоль этой речушки деревенька Гжель стоит.</a:t>
            </a:r>
            <a:endParaRPr lang="ru-RU" sz="2000" dirty="0"/>
          </a:p>
        </p:txBody>
      </p:sp>
      <p:pic>
        <p:nvPicPr>
          <p:cNvPr id="37890" name="Picture 2" descr="D:\не сметь удалять эту папку!!!!\садик\прикладное искусство\37.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1214422"/>
            <a:ext cx="5143536" cy="5048013"/>
          </a:xfrm>
          <a:prstGeom prst="rect">
            <a:avLst/>
          </a:prstGeom>
          <a:noFill/>
        </p:spPr>
      </p:pic>
      <p:pic>
        <p:nvPicPr>
          <p:cNvPr id="37892" name="Picture 4" descr="D:\не сметь удалять эту папку!!!!\садик\прикладное искусство\36.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357554" y="2428868"/>
            <a:ext cx="5603897" cy="42029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3614734" cy="5429288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/>
              <a:t>Резные оконца, на крыше конек</a:t>
            </a:r>
            <a:br>
              <a:rPr lang="ru-RU" sz="2000" dirty="0" smtClean="0"/>
            </a:br>
            <a:r>
              <a:rPr lang="ru-RU" sz="2000" dirty="0" smtClean="0"/>
              <a:t> Из чистого колодца водицы глоток. </a:t>
            </a:r>
            <a:br>
              <a:rPr lang="ru-RU" sz="2000" dirty="0" smtClean="0"/>
            </a:br>
            <a:r>
              <a:rPr lang="ru-RU" sz="2000" dirty="0" smtClean="0"/>
              <a:t> Заросли ивы вдоль речки бегут, </a:t>
            </a:r>
            <a:br>
              <a:rPr lang="ru-RU" sz="2000" dirty="0" smtClean="0"/>
            </a:br>
            <a:r>
              <a:rPr lang="ru-RU" sz="2000" dirty="0" smtClean="0"/>
              <a:t> Умельцы в этой деревушке живут. </a:t>
            </a:r>
            <a:br>
              <a:rPr lang="ru-RU" sz="2000" dirty="0" smtClean="0"/>
            </a:br>
            <a:r>
              <a:rPr lang="ru-RU" sz="2000" dirty="0" smtClean="0"/>
              <a:t> Расписную посуду они мастерят. </a:t>
            </a:r>
            <a:br>
              <a:rPr lang="ru-RU" sz="2000" dirty="0" smtClean="0"/>
            </a:br>
            <a:r>
              <a:rPr lang="ru-RU" sz="2000" dirty="0" smtClean="0"/>
              <a:t> Синим по белому чудо творят. 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38915" name="Picture 3" descr="D:\не сметь удалять эту папку!!!!\садик\прикладное искусство\3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357686" y="285728"/>
            <a:ext cx="4661330" cy="62151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85728"/>
            <a:ext cx="8413652" cy="2428892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/>
              <a:t>Гжелью называют фарфоровую посуду, украшенную синей росписью  удивительной красоты. Имя это дала подмосковная деревня Гжель. Там на заводах создают фарфоровые вещи, разные по форме и росписи. Чайники, чашки, сахарницы, кувшины, </a:t>
            </a:r>
            <a:br>
              <a:rPr lang="ru-RU" sz="1800" dirty="0" smtClean="0"/>
            </a:br>
            <a:r>
              <a:rPr lang="ru-RU" sz="1800" dirty="0" smtClean="0"/>
              <a:t>фигурки людей и животных. </a:t>
            </a:r>
            <a:br>
              <a:rPr lang="ru-RU" sz="1800" dirty="0" smtClean="0"/>
            </a:br>
            <a:r>
              <a:rPr lang="ru-RU" sz="1800" dirty="0" smtClean="0"/>
              <a:t>они так полюбились людям, что слава о гжельском искусстве разнеслась по всему миру. </a:t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39939" name="Picture 3" descr="D:\не сметь удалять эту папку!!!!\садик\прикладное искусство\39..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57290" y="2614062"/>
            <a:ext cx="6357959" cy="42439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218598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Всего одна краска… А какая нарядная и праздничная получается роспись! Здесь и полевые цветы, ромашки, колокольчики, васильки, и ягодки, и колоски. Но самый излюбленный узор – гжельская роза,  такая нежная, хрупкая, с прозрачными тонкими лепестками. Смотришь на цветок и кажется, что он излучает голубой, волшебный свет.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0963" name="Picture 3" descr="D:\не сметь удалять эту папку!!!!\садик\прикладное искусство\30.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728" y="2071678"/>
            <a:ext cx="6751658" cy="44898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/>
              <a:t>Фарфоровые заготовки</a:t>
            </a:r>
            <a:endParaRPr lang="ru-RU" sz="2000" dirty="0"/>
          </a:p>
        </p:txBody>
      </p:sp>
      <p:pic>
        <p:nvPicPr>
          <p:cNvPr id="41986" name="Picture 2" descr="D:\не сметь удалять эту папку!!!!\садик\прикладное искусство\45.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1538" y="1428736"/>
            <a:ext cx="6929486" cy="51971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1971668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Сами </a:t>
            </a:r>
            <a:r>
              <a:rPr lang="ru-RU" sz="2000" dirty="0" err="1" smtClean="0"/>
              <a:t>гжельцы</a:t>
            </a:r>
            <a:r>
              <a:rPr lang="ru-RU" sz="2000" dirty="0" smtClean="0"/>
              <a:t> любят говорить, что небо у них как нигде в России, синее - </a:t>
            </a:r>
            <a:r>
              <a:rPr lang="ru-RU" sz="2000" dirty="0" err="1" smtClean="0"/>
              <a:t>синее</a:t>
            </a:r>
            <a:r>
              <a:rPr lang="ru-RU" sz="2000" dirty="0" smtClean="0"/>
              <a:t>. Вот и задумали они перенести эту синеву на белый фарфор. Художники быстро, свободно, широкими, сочными мазками рисуют узор серой краской.</a:t>
            </a:r>
            <a:endParaRPr lang="ru-RU" sz="2000" dirty="0"/>
          </a:p>
        </p:txBody>
      </p:sp>
      <p:pic>
        <p:nvPicPr>
          <p:cNvPr id="43012" name="Picture 4" descr="D:\не сметь удалять эту папку!!!!\садик\прикладное искусство\47.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28793" y="2214554"/>
            <a:ext cx="5810291" cy="43577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000" dirty="0" smtClean="0"/>
              <a:t>Потом в горячей печи, где обжигают посуду, от сильного жара невзрачная эта краска вдруг загорается ярко- синим цветом. 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44035" name="Picture 3" descr="D:\не сметь удалять эту папку!!!!\садик\прикладное искусство\41.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43042" y="1357298"/>
            <a:ext cx="6332555" cy="49769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329642" cy="2071678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Кроме посуды в Гжели делают игрушки. Среди них можно увидеть Любимых детьми </a:t>
            </a:r>
            <a:r>
              <a:rPr lang="ru-RU" sz="2000" dirty="0" err="1" smtClean="0"/>
              <a:t>сказлчных</a:t>
            </a:r>
            <a:r>
              <a:rPr lang="ru-RU" sz="2000" dirty="0" smtClean="0"/>
              <a:t> персонажей: </a:t>
            </a:r>
            <a:r>
              <a:rPr lang="ru-RU" sz="2000" dirty="0" err="1" smtClean="0"/>
              <a:t>Аленушку</a:t>
            </a:r>
            <a:r>
              <a:rPr lang="ru-RU" sz="2000" dirty="0" smtClean="0"/>
              <a:t> в длинном платье, Курочку из сказки «Курочка Ряба», сцену из сказки «Колобок» </a:t>
            </a:r>
            <a:endParaRPr lang="ru-RU" sz="2000" dirty="0"/>
          </a:p>
        </p:txBody>
      </p:sp>
      <p:pic>
        <p:nvPicPr>
          <p:cNvPr id="10242" name="Picture 2" descr="D:\не сметь удалять эту папку!!!!\садик\презентации\гжель аленушка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214554"/>
            <a:ext cx="4412701" cy="4143380"/>
          </a:xfrm>
          <a:prstGeom prst="rect">
            <a:avLst/>
          </a:prstGeom>
          <a:noFill/>
        </p:spPr>
      </p:pic>
      <p:pic>
        <p:nvPicPr>
          <p:cNvPr id="10243" name="Picture 3" descr="D:\не сметь удалять эту папку!!!!\садик\презентации\гжель девочки с колясками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88172" y="2214554"/>
            <a:ext cx="4555828" cy="41669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D:\не сметь удалять эту папку!!!!\садик\презентации\гжель лошадка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500415"/>
            <a:ext cx="3357586" cy="3357585"/>
          </a:xfrm>
          <a:prstGeom prst="rect">
            <a:avLst/>
          </a:prstGeom>
          <a:noFill/>
        </p:spPr>
      </p:pic>
      <p:pic>
        <p:nvPicPr>
          <p:cNvPr id="11267" name="Picture 3" descr="D:\не сметь удалять эту папку!!!!\садик\презентации\гжель чебурашка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14546" y="214290"/>
            <a:ext cx="4429156" cy="3742949"/>
          </a:xfrm>
          <a:prstGeom prst="rect">
            <a:avLst/>
          </a:prstGeom>
          <a:noFill/>
        </p:spPr>
      </p:pic>
      <p:pic>
        <p:nvPicPr>
          <p:cNvPr id="11266" name="Picture 2" descr="D:\не сметь удалять эту папку!!!!\садик\презентации\гжжель котенок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500694" y="3643314"/>
            <a:ext cx="3643306" cy="32146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D:\не сметь удалять эту папку!!!!\садик\презентации\гжель мальчик и конь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43438" y="214290"/>
            <a:ext cx="3921232" cy="2967066"/>
          </a:xfrm>
          <a:prstGeom prst="rect">
            <a:avLst/>
          </a:prstGeom>
          <a:noFill/>
        </p:spPr>
      </p:pic>
      <p:pic>
        <p:nvPicPr>
          <p:cNvPr id="7" name="Picture 4" descr="D:\не сметь удалять эту папку!!!!\садик\прикладное искусство\43.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10" y="214290"/>
            <a:ext cx="2857520" cy="3007916"/>
          </a:xfrm>
          <a:prstGeom prst="rect">
            <a:avLst/>
          </a:prstGeom>
          <a:noFill/>
        </p:spPr>
      </p:pic>
      <p:pic>
        <p:nvPicPr>
          <p:cNvPr id="9218" name="Picture 2" descr="D:\не сметь удалять эту папку!!!!\садик\презентации\Гжель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786050" y="3000372"/>
            <a:ext cx="3228965" cy="3315158"/>
          </a:xfrm>
          <a:prstGeom prst="rect">
            <a:avLst/>
          </a:prstGeom>
          <a:noFill/>
        </p:spPr>
      </p:pic>
      <p:pic>
        <p:nvPicPr>
          <p:cNvPr id="8" name="Picture 3" descr="D:\не сметь удалять эту папку!!!!\садик\прикладное искусство\42.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3429000"/>
            <a:ext cx="2428860" cy="3238480"/>
          </a:xfrm>
          <a:prstGeom prst="rect">
            <a:avLst/>
          </a:prstGeom>
          <a:noFill/>
        </p:spPr>
      </p:pic>
      <p:pic>
        <p:nvPicPr>
          <p:cNvPr id="9" name="Picture 2" descr="D:\не сметь удалять эту папку!!!!\садик\прикладное искусство\40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429356" y="3500438"/>
            <a:ext cx="2714644" cy="30718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/>
              <a:t>Из чего делают хохломскую посуду?</a:t>
            </a:r>
            <a:endParaRPr lang="ru-RU" sz="2000" dirty="0"/>
          </a:p>
        </p:txBody>
      </p:sp>
      <p:pic>
        <p:nvPicPr>
          <p:cNvPr id="29698" name="Picture 2" descr="D:\не сметь удалять эту папку!!!!\садик\прикладное искусство\25.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1785926"/>
            <a:ext cx="3786214" cy="4732768"/>
          </a:xfrm>
          <a:prstGeom prst="rect">
            <a:avLst/>
          </a:prstGeom>
          <a:noFill/>
        </p:spPr>
      </p:pic>
      <p:pic>
        <p:nvPicPr>
          <p:cNvPr id="29699" name="Picture 3" descr="D:\не сметь удалять эту папку!!!!\садик\прикладное искусство\24.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00562" y="2000240"/>
            <a:ext cx="4264224" cy="4286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0" name="Picture 4" descr="D:\не сметь удалять эту папку!!!!\садик\прикладное искусство\38.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214290"/>
            <a:ext cx="8334486" cy="62508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/>
              <a:t>Вот и закончилось наше путешествие в старину.  </a:t>
            </a:r>
            <a:br>
              <a:rPr lang="ru-RU" sz="2000" dirty="0" smtClean="0"/>
            </a:br>
            <a:r>
              <a:rPr lang="ru-RU" sz="2000" dirty="0" smtClean="0"/>
              <a:t>Чтобы проверить свои знания, Ответь на вопросы: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71472" y="1600200"/>
            <a:ext cx="8215370" cy="3900502"/>
          </a:xfrm>
        </p:spPr>
        <p:txBody>
          <a:bodyPr>
            <a:noAutofit/>
          </a:bodyPr>
          <a:lstStyle/>
          <a:p>
            <a:r>
              <a:rPr lang="ru-RU" sz="2000" dirty="0" smtClean="0"/>
              <a:t>О каких народных промыслах ты знал?</a:t>
            </a:r>
          </a:p>
          <a:p>
            <a:r>
              <a:rPr lang="ru-RU" sz="2000" dirty="0" smtClean="0"/>
              <a:t>Что для тебя оказалось незнакомым?</a:t>
            </a:r>
          </a:p>
          <a:p>
            <a:r>
              <a:rPr lang="ru-RU" sz="2000" dirty="0" smtClean="0"/>
              <a:t>Какие мастера-умельцы делают игрушки? Посуду?</a:t>
            </a:r>
          </a:p>
          <a:p>
            <a:r>
              <a:rPr lang="ru-RU" sz="2000" dirty="0" smtClean="0"/>
              <a:t> Кто мастерит свои изделия из глины? Кто из дерева? А из фарфора?</a:t>
            </a:r>
          </a:p>
          <a:p>
            <a:r>
              <a:rPr lang="ru-RU" sz="2000" dirty="0" smtClean="0"/>
              <a:t>Какие краски используют  мастера из разных деревень: в Дымково, Городце, Хохломе, Гжели? </a:t>
            </a:r>
          </a:p>
          <a:p>
            <a:r>
              <a:rPr lang="ru-RU" sz="2000" dirty="0" smtClean="0"/>
              <a:t>Чьи работы самые хрупкие? А самые прочные? Самые нужные?</a:t>
            </a:r>
          </a:p>
          <a:p>
            <a:r>
              <a:rPr lang="ru-RU" sz="2000" dirty="0" smtClean="0"/>
              <a:t>Изделия каких мастеров понравились тебе больше других?</a:t>
            </a:r>
          </a:p>
          <a:p>
            <a:r>
              <a:rPr lang="ru-RU" sz="2000" dirty="0" smtClean="0"/>
              <a:t>У кого из народных умельцев самая сложная работа?</a:t>
            </a:r>
          </a:p>
          <a:p>
            <a:r>
              <a:rPr lang="ru-RU" sz="2000" dirty="0" smtClean="0"/>
              <a:t>В какой деревне тебе бы хотелось пожить и научиться народному ремеслу?</a:t>
            </a:r>
            <a:endParaRPr lang="ru-RU" sz="2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71472" y="5643578"/>
            <a:ext cx="8420128" cy="68102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До встречи в новых путешествиях!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/>
              <a:t>Какие цвета используют в росписи?</a:t>
            </a:r>
            <a:endParaRPr lang="ru-RU" sz="2000" dirty="0"/>
          </a:p>
        </p:txBody>
      </p:sp>
      <p:pic>
        <p:nvPicPr>
          <p:cNvPr id="30722" name="Picture 2" descr="D:\не сметь удалять эту папку!!!!\садик\прикладное искусство\21.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14546" y="3714752"/>
            <a:ext cx="3857620" cy="2956739"/>
          </a:xfrm>
          <a:prstGeom prst="rect">
            <a:avLst/>
          </a:prstGeom>
          <a:noFill/>
        </p:spPr>
      </p:pic>
      <p:pic>
        <p:nvPicPr>
          <p:cNvPr id="30723" name="Picture 3" descr="D:\не сметь удалять эту папку!!!!\садик\прикладное искусство\23.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1357298"/>
            <a:ext cx="3857652" cy="2681068"/>
          </a:xfrm>
          <a:prstGeom prst="rect">
            <a:avLst/>
          </a:prstGeom>
          <a:noFill/>
        </p:spPr>
      </p:pic>
      <p:pic>
        <p:nvPicPr>
          <p:cNvPr id="30724" name="Picture 4" descr="D:\не сметь удалять эту папку!!!!\садик\прикладное искусство\22.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0628" y="1285859"/>
            <a:ext cx="3786214" cy="28396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/>
              <a:t>Какие элементы росписи вы знаете?</a:t>
            </a:r>
            <a:endParaRPr lang="ru-RU" sz="2000" dirty="0"/>
          </a:p>
        </p:txBody>
      </p:sp>
      <p:pic>
        <p:nvPicPr>
          <p:cNvPr id="31746" name="Picture 2" descr="D:\не сметь удалять эту папку!!!!\садик\прикладное искусство\26.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00100" y="1214422"/>
            <a:ext cx="7429552" cy="54700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D:\не сметь удалять эту папку!!!!\садик\прикладное искусство\27.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785" y="571479"/>
            <a:ext cx="7572429" cy="60211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D:\не сметь удалять эту папку!!!!\садик\прикладное искусство\28._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714356"/>
            <a:ext cx="7942287" cy="556890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D:\не сметь удалять эту папку!!!!\садик\презентации\КОВШ ХОХЛОМА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2339800"/>
            <a:ext cx="3643338" cy="4092903"/>
          </a:xfrm>
          <a:prstGeom prst="rect">
            <a:avLst/>
          </a:prstGeom>
          <a:noFill/>
        </p:spPr>
      </p:pic>
      <p:pic>
        <p:nvPicPr>
          <p:cNvPr id="6148" name="Picture 4" descr="D:\не сметь удалять эту папку!!!!\садик\презентации\ВАЗА ХОХЛОМА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68358" y="500042"/>
            <a:ext cx="4447016" cy="5929354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01752" y="457200"/>
            <a:ext cx="3841620" cy="1614478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Золотая хохлома</a:t>
            </a:r>
            <a:endParaRPr lang="ru-RU" sz="2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0"/>
            <a:ext cx="7786742" cy="1428736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Сине- белая посуда,  Расскажи-ка: ты откуда? </a:t>
            </a:r>
            <a:br>
              <a:rPr lang="ru-RU" sz="2200" dirty="0" smtClean="0"/>
            </a:br>
            <a:r>
              <a:rPr lang="ru-RU" sz="2200" dirty="0" smtClean="0"/>
              <a:t> Может с севера пришла И цветами расцвела:</a:t>
            </a:r>
            <a:br>
              <a:rPr lang="ru-RU" sz="2200" dirty="0" smtClean="0"/>
            </a:br>
            <a:r>
              <a:rPr lang="ru-RU" sz="2200" dirty="0" smtClean="0"/>
              <a:t> Голубыми, синими, Нежными, красивыми</a:t>
            </a:r>
            <a:r>
              <a:rPr lang="ru-RU" dirty="0" smtClean="0"/>
              <a:t>.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35842" name="Picture 2" descr="D:\не сметь удалять эту папку!!!!\садик\прикладное искусство\41.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786" y="1714488"/>
            <a:ext cx="7620000" cy="49053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/>
              <a:t>В тихом Подмосковье речка Белка бежит,</a:t>
            </a:r>
            <a:endParaRPr lang="ru-RU" sz="2000" dirty="0"/>
          </a:p>
        </p:txBody>
      </p:sp>
      <p:pic>
        <p:nvPicPr>
          <p:cNvPr id="36866" name="Picture 2" descr="D:\не сметь удалять эту папку!!!!\садик\прикладное искусство\34.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28662" y="1428736"/>
            <a:ext cx="7429552" cy="49530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167</TotalTime>
  <Words>348</Words>
  <Application>Microsoft Office PowerPoint</Application>
  <PresentationFormat>Экран (4:3)</PresentationFormat>
  <Paragraphs>26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Трек</vt:lpstr>
      <vt:lpstr> КТО-ТО ЗНАКОМ С ТАКИМ МАСТЕРСТВОМ? Ах, какая красота!   Весь народ свела с ума!   Яркая, лучистая, узоры золотистые!   Резные ложки и ковши  Ты разгляди-ка, не спеши!   Там травка вьется и цветы  Растут нездешней красоты.  Блестят они как золотые,   А может, солнцем залитые.  </vt:lpstr>
      <vt:lpstr>Из чего делают хохломскую посуду?</vt:lpstr>
      <vt:lpstr>Какие цвета используют в росписи?</vt:lpstr>
      <vt:lpstr>Какие элементы росписи вы знаете?</vt:lpstr>
      <vt:lpstr>Слайд 5</vt:lpstr>
      <vt:lpstr>Слайд 6</vt:lpstr>
      <vt:lpstr>Золотая хохлома</vt:lpstr>
      <vt:lpstr>   Сине- белая посуда,  Расскажи-ка: ты откуда?   Может с севера пришла И цветами расцвела:  Голубыми, синими, Нежными, красивыми.  </vt:lpstr>
      <vt:lpstr>В тихом Подмосковье речка Белка бежит,</vt:lpstr>
      <vt:lpstr>Вдоль этой речушки деревенька Гжель стоит.</vt:lpstr>
      <vt:lpstr>Резные оконца, на крыше конек  Из чистого колодца водицы глоток.   Заросли ивы вдоль речки бегут,   Умельцы в этой деревушке живут.   Расписную посуду они мастерят.   Синим по белому чудо творят.  </vt:lpstr>
      <vt:lpstr>Гжелью называют фарфоровую посуду, украшенную синей росписью  удивительной красоты. Имя это дала подмосковная деревня Гжель. Там на заводах создают фарфоровые вещи, разные по форме и росписи. Чайники, чашки, сахарницы, кувшины,  фигурки людей и животных.  они так полюбились людям, что слава о гжельском искусстве разнеслась по всему миру.  </vt:lpstr>
      <vt:lpstr>Всего одна краска… А какая нарядная и праздничная получается роспись! Здесь и полевые цветы, ромашки, колокольчики, васильки, и ягодки, и колоски. Но самый излюбленный узор – гжельская роза,  такая нежная, хрупкая, с прозрачными тонкими лепестками. Смотришь на цветок и кажется, что он излучает голубой, волшебный свет.  </vt:lpstr>
      <vt:lpstr>Фарфоровые заготовки</vt:lpstr>
      <vt:lpstr>Сами гжельцы любят говорить, что небо у них как нигде в России, синее - синее. Вот и задумали они перенести эту синеву на белый фарфор. Художники быстро, свободно, широкими, сочными мазками рисуют узор серой краской.</vt:lpstr>
      <vt:lpstr>Потом в горячей печи, где обжигают посуду, от сильного жара невзрачная эта краска вдруг загорается ярко- синим цветом.  </vt:lpstr>
      <vt:lpstr>Кроме посуды в Гжели делают игрушки. Среди них можно увидеть Любимых детьми сказлчных персонажей: Аленушку в длинном платье, Курочку из сказки «Курочка Ряба», сцену из сказки «Колобок» </vt:lpstr>
      <vt:lpstr>Слайд 18</vt:lpstr>
      <vt:lpstr>Слайд 19</vt:lpstr>
      <vt:lpstr>Слайд 20</vt:lpstr>
      <vt:lpstr>Вот и закончилось наше путешествие в старину.   Чтобы проверить свои знания, Ответь на вопросы: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ГОСТЯХ У НАРОДНЫХ УМЕЛЬЦЕВ </dc:title>
  <cp:lastModifiedBy>User</cp:lastModifiedBy>
  <cp:revision>3</cp:revision>
  <dcterms:modified xsi:type="dcterms:W3CDTF">2017-02-12T14:59:09Z</dcterms:modified>
</cp:coreProperties>
</file>