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6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96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valya\Desktop\632200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43"/>
            <a:ext cx="9144000" cy="68674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857387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Презентация музыкального занятия.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Мы собираемся на занятие.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43570" y="3886200"/>
            <a:ext cx="212883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F:\ФОТО\IMG_446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1" y="2428868"/>
            <a:ext cx="3714775" cy="3929090"/>
          </a:xfrm>
          <a:prstGeom prst="rect">
            <a:avLst/>
          </a:prstGeom>
          <a:noFill/>
        </p:spPr>
      </p:pic>
      <p:pic>
        <p:nvPicPr>
          <p:cNvPr id="4" name="Picture 2" descr="F:\ФОТО\IMG_446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2357430"/>
            <a:ext cx="3929090" cy="392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valya\Desktop\632200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43"/>
            <a:ext cx="9144000" cy="68674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Мы учимся ходить под музыку.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F:\ФОТО\IMG_446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3" y="1344992"/>
            <a:ext cx="6374895" cy="47811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valya\Desktop\632200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43"/>
            <a:ext cx="9144000" cy="68674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7478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Денис Олегович индивидуально объясняет, как правильно маршировать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3074" name="Picture 2" descr="F:\ФОТО\IMG_446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1357298"/>
            <a:ext cx="6698763" cy="50240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valya\Desktop\632200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43"/>
            <a:ext cx="9144000" cy="68674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285984" y="1714487"/>
            <a:ext cx="414340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8" name="Picture 2" descr="F:\ФОТО\IMG_447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0320" y="959214"/>
            <a:ext cx="6889265" cy="51669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valya\Desktop\632200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43"/>
            <a:ext cx="9144000" cy="68674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Разучиваем хоровод.  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F:\ФОТО\IMG_447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1428736"/>
            <a:ext cx="6715172" cy="5036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valya\Desktop\632200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43"/>
            <a:ext cx="9144000" cy="68674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571744"/>
            <a:ext cx="2714644" cy="10715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F:\ФОТО\IMG_447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857232"/>
            <a:ext cx="6987124" cy="52403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valya\Desktop\632200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43"/>
            <a:ext cx="9144000" cy="68674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«Учим песню»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8194" name="Picture 2" descr="F:\ФОТО\IMG_447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500174"/>
            <a:ext cx="5143536" cy="3857652"/>
          </a:xfrm>
          <a:prstGeom prst="rect">
            <a:avLst/>
          </a:prstGeom>
          <a:noFill/>
        </p:spPr>
      </p:pic>
      <p:pic>
        <p:nvPicPr>
          <p:cNvPr id="8195" name="Picture 3" descr="F:\ФОТО\IMG_447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29256" y="2928934"/>
            <a:ext cx="3143272" cy="3486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valya\Desktop\632200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43"/>
            <a:ext cx="9144000" cy="68674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Играем в музыкальную игру«Ветерок и снежинки»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1600200"/>
            <a:ext cx="428628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valya\Desktop\WP_20170206_0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071546"/>
            <a:ext cx="7626899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valya\Desktop\632200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14" y="0"/>
            <a:ext cx="9137685" cy="686274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Нам очень нравятся музыкальные занятия.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10242" name="Picture 2" descr="F:\ФОТО\IMG_448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39</Words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музыкального занятия.  Мы собираемся на занятие.</vt:lpstr>
      <vt:lpstr>Мы учимся ходить под музыку.</vt:lpstr>
      <vt:lpstr>Денис Олегович индивидуально объясняет, как правильно маршировать.</vt:lpstr>
      <vt:lpstr>Слайд 4</vt:lpstr>
      <vt:lpstr>Разучиваем хоровод.  </vt:lpstr>
      <vt:lpstr>Слайд 6</vt:lpstr>
      <vt:lpstr>«Учим песню»</vt:lpstr>
      <vt:lpstr>Играем в музыкальную игру«Ветерок и снежинки»</vt:lpstr>
      <vt:lpstr>Нам очень нравятся музыкальные занятия.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valya</cp:lastModifiedBy>
  <cp:revision>10</cp:revision>
  <dcterms:created xsi:type="dcterms:W3CDTF">2017-01-25T10:22:36Z</dcterms:created>
  <dcterms:modified xsi:type="dcterms:W3CDTF">2017-02-12T07:30:23Z</dcterms:modified>
</cp:coreProperties>
</file>