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59" r:id="rId5"/>
    <p:sldId id="261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6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7000FD-95EB-4454-A682-FE05A3E1B1C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045571E-EF5A-4864-AFE4-E08F6988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</a:rPr>
              <a:t>     </a:t>
            </a:r>
            <a:r>
              <a:rPr lang="ru-RU" sz="49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</a:t>
            </a:r>
            <a:br>
              <a:rPr lang="ru-RU" sz="49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«Помощь пернатым друзьям»</a:t>
            </a:r>
            <a:b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рамках акции «Покормите птиц зимой»</a:t>
            </a:r>
            <a:b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          </a:t>
            </a:r>
            <a:r>
              <a:rPr lang="ru-RU" sz="1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Автор: Сысоева Н.П.</a:t>
            </a:r>
            <a:endParaRPr lang="ru-RU" sz="2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467600" cy="114300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Каково приходится нашим пернатым соседям в зимнее время? Найти корм под снегом нелегко. Туго приходится птицам зимой: холодно и голодно. В условиях нашего города мы обычно не замечаем их, просто не обращаем внимания на наших маленьких соседей. И синицы, и воробьи, и вороны, и голуби  – часть окружающего нас мира. И все они нуждаются зимой в нашей помощи, в нашей заботе! Мы с ребятами решили им помочь-сделать кормушки.</a:t>
            </a:r>
            <a:r>
              <a:rPr lang="ru-RU" sz="1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1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14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Содержимое 7" descr="P101049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300192" y="2708920"/>
            <a:ext cx="1998222" cy="2664296"/>
          </a:xfrm>
        </p:spPr>
      </p:pic>
      <p:pic>
        <p:nvPicPr>
          <p:cNvPr id="10" name="Содержимое 9" descr="P1010492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059832" y="2564904"/>
            <a:ext cx="2342390" cy="1756792"/>
          </a:xfrm>
        </p:spPr>
      </p:pic>
      <p:pic>
        <p:nvPicPr>
          <p:cNvPr id="11" name="Рисунок 10" descr="P10105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581128"/>
            <a:ext cx="2459765" cy="18448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Мы кормушку смастерили,</a:t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Мы столовую открыли.</a:t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Воробей, снегирь-сосед,</a:t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Будет вам зимой обед.</a:t>
            </a:r>
            <a:endParaRPr lang="ru-RU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P10105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3861048"/>
            <a:ext cx="1674186" cy="2232248"/>
          </a:xfrm>
        </p:spPr>
      </p:pic>
      <p:pic>
        <p:nvPicPr>
          <p:cNvPr id="6" name="Содержимое 5" descr="P101053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11560" y="1988840"/>
            <a:ext cx="1625352" cy="2167136"/>
          </a:xfrm>
        </p:spPr>
      </p:pic>
      <p:pic>
        <p:nvPicPr>
          <p:cNvPr id="7" name="Рисунок 6" descr="P10105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700808"/>
            <a:ext cx="2301720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Покормите птиц зимой.</a:t>
            </a:r>
            <a:b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 Пусть со всех концов- к вам слетятся, как домой, стайки на крыльцо.</a:t>
            </a:r>
            <a:b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Не богаты их  корма. горсть зерна нужна,</a:t>
            </a:r>
            <a:b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Горсть одна — и не страшна будет им зима.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P101053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915816" y="4221088"/>
            <a:ext cx="2889515" cy="2167136"/>
          </a:xfrm>
        </p:spPr>
      </p:pic>
      <p:pic>
        <p:nvPicPr>
          <p:cNvPr id="7" name="Содержимое 6" descr="P101053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700808"/>
            <a:ext cx="3096344" cy="2322258"/>
          </a:xfrm>
        </p:spPr>
      </p:pic>
      <p:pic>
        <p:nvPicPr>
          <p:cNvPr id="9" name="Рисунок 8" descr="P10105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772816"/>
            <a:ext cx="3035830" cy="22768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Зимою птицам очень холодно!</a:t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Птицам надо поесть.</a:t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Птичкам ещё очень голодно!</a:t>
            </a:r>
            <a:b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Ты им кормушки повесь!</a:t>
            </a:r>
            <a:endParaRPr lang="ru-RU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101053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372200" y="1196752"/>
            <a:ext cx="2160240" cy="1352035"/>
          </a:xfrm>
        </p:spPr>
      </p:pic>
      <p:pic>
        <p:nvPicPr>
          <p:cNvPr id="7" name="Рисунок 6" descr="P1010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203" y="3575077"/>
            <a:ext cx="2211710" cy="2948947"/>
          </a:xfrm>
          <a:prstGeom prst="rect">
            <a:avLst/>
          </a:prstGeom>
        </p:spPr>
      </p:pic>
      <p:pic>
        <p:nvPicPr>
          <p:cNvPr id="8" name="Рисунок 7" descr="P10105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3933056"/>
            <a:ext cx="1488165" cy="1116124"/>
          </a:xfrm>
          <a:prstGeom prst="rect">
            <a:avLst/>
          </a:prstGeom>
        </p:spPr>
      </p:pic>
      <p:pic>
        <p:nvPicPr>
          <p:cNvPr id="9" name="Рисунок 8" descr="P10105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4077072"/>
            <a:ext cx="2448272" cy="18362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Чем кормить птиц зимой?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Синицы любят несоленое сало, </a:t>
            </a:r>
            <a:r>
              <a:rPr lang="ru-RU" sz="1600" b="1" smtClean="0">
                <a:solidFill>
                  <a:schemeClr val="accent6">
                    <a:lumMod val="75000"/>
                  </a:schemeClr>
                </a:solidFill>
              </a:rPr>
              <a:t>необжареные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 семечки подсолнуха, семечки тыквы и арбуза. Воробьям к этому набору можно добавить белый хлеб и крупы. Сваренную кашу птицы тоже едят, но только если нет мороза (иначе каша смерзнется в комки и птицы не смогут ее склевать).</a:t>
            </a:r>
          </a:p>
          <a:p>
            <a:pPr fontAlgn="base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Птиц категорически нельзя кормить черным хлебом; соленым, жареным или консервированным.</a:t>
            </a:r>
          </a:p>
          <a:p>
            <a:pPr fontAlgn="base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Очень важно, начав кормление, не прекращать его до весны. Ведь птицы, привыкшие к ежедневной подкормке, никуда не полетят в поисках пищи, останутся ждать. И если ночью будет сильный мороз, будучи голодными, птицы погибнут. Не ленитесь насыпать свежий корм каждый день, это можно делать вместе с ребенком по дороге в детский сад или школу. За постоянную заботу птицы обязательно отблагодарят Вас, и не только веселыми песенками, но и отсутствием вредных насекомых в окрестностях.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175</TotalTime>
  <Words>251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     Презентация  «Помощь пернатым друзьям»  В рамках акции «Покормите птиц зимой»                                                                    Автор: Сысоева Н.П.</vt:lpstr>
      <vt:lpstr>Каково приходится нашим пернатым соседям в зимнее время? Найти корм под снегом нелегко. Туго приходится птицам зимой: холодно и голодно. В условиях нашего города мы обычно не замечаем их, просто не обращаем внимания на наших маленьких соседей. И синицы, и воробьи, и вороны, и голуби  – часть окружающего нас мира. И все они нуждаются зимой в нашей помощи, в нашей заботе! Мы с ребятами решили им помочь-сделать кормушки. </vt:lpstr>
      <vt:lpstr>Мы кормушку смастерили, Мы столовую открыли. Воробей, снегирь-сосед, Будет вам зимой обед.</vt:lpstr>
      <vt:lpstr>Покормите птиц зимой.  Пусть со всех концов- к вам слетятся, как домой, стайки на крыльцо. Не богаты их  корма. горсть зерна нужна, Горсть одна — и не страшна будет им зима.</vt:lpstr>
      <vt:lpstr>Зимою птицам очень холодно! Птицам надо поесть. Птичкам ещё очень голодно! Ты им кормушки повесь!</vt:lpstr>
      <vt:lpstr>       Чем кормить птиц зимой?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Помощь пернатым друзьям</dc:title>
  <dc:creator>Dom</dc:creator>
  <cp:lastModifiedBy>Dom</cp:lastModifiedBy>
  <cp:revision>24</cp:revision>
  <dcterms:created xsi:type="dcterms:W3CDTF">2017-02-11T13:35:07Z</dcterms:created>
  <dcterms:modified xsi:type="dcterms:W3CDTF">2017-02-12T06:20:13Z</dcterms:modified>
</cp:coreProperties>
</file>