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AAC90-662D-4AE2-B9AD-352986A0627C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E4DF5-007D-4125-AB5C-B6EE17B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AAC90-662D-4AE2-B9AD-352986A0627C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E4DF5-007D-4125-AB5C-B6EE17B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AAC90-662D-4AE2-B9AD-352986A0627C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E4DF5-007D-4125-AB5C-B6EE17B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AAC90-662D-4AE2-B9AD-352986A0627C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E4DF5-007D-4125-AB5C-B6EE17B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AAC90-662D-4AE2-B9AD-352986A0627C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E4DF5-007D-4125-AB5C-B6EE17B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AAC90-662D-4AE2-B9AD-352986A0627C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E4DF5-007D-4125-AB5C-B6EE17B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AAC90-662D-4AE2-B9AD-352986A0627C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E4DF5-007D-4125-AB5C-B6EE17B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AAC90-662D-4AE2-B9AD-352986A0627C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E4DF5-007D-4125-AB5C-B6EE17B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AAC90-662D-4AE2-B9AD-352986A0627C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E4DF5-007D-4125-AB5C-B6EE17B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AAC90-662D-4AE2-B9AD-352986A0627C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E4DF5-007D-4125-AB5C-B6EE17B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AAC90-662D-4AE2-B9AD-352986A0627C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E4DF5-007D-4125-AB5C-B6EE17B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AAC90-662D-4AE2-B9AD-352986A0627C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E4DF5-007D-4125-AB5C-B6EE17BD71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Подготовка к сочинению.</a:t>
            </a:r>
            <a:br>
              <a:rPr lang="ru-RU" dirty="0" smtClean="0"/>
            </a:br>
            <a:r>
              <a:rPr lang="ru-RU" dirty="0" smtClean="0"/>
              <a:t>Юмористический рассказ о случае из жизни.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5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Что необходимо учитывать при создании юмористического рассказа</a:t>
            </a:r>
            <a:r>
              <a:rPr lang="ru-RU" sz="2800" dirty="0"/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Название рассказа должно учитывать отношение автора к изображаемому.</a:t>
            </a:r>
          </a:p>
          <a:p>
            <a:r>
              <a:rPr lang="ru-RU" dirty="0" smtClean="0"/>
              <a:t>В рассказе должны присутствовать следующие фабульные элементы:</a:t>
            </a:r>
          </a:p>
          <a:p>
            <a:r>
              <a:rPr lang="ru-RU" dirty="0" smtClean="0"/>
              <a:t>-экспозиция</a:t>
            </a:r>
          </a:p>
          <a:p>
            <a:r>
              <a:rPr lang="ru-RU" dirty="0" smtClean="0"/>
              <a:t>- завязка</a:t>
            </a:r>
          </a:p>
          <a:p>
            <a:r>
              <a:rPr lang="ru-RU" dirty="0" smtClean="0"/>
              <a:t>- кульминация</a:t>
            </a:r>
          </a:p>
          <a:p>
            <a:r>
              <a:rPr lang="ru-RU" dirty="0" smtClean="0"/>
              <a:t>- развязка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Рассказ можно начать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1. С указания места и времени действия, создания краткой характеристики героя.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4785395"/>
          </a:xfrm>
        </p:spPr>
        <p:txBody>
          <a:bodyPr/>
          <a:lstStyle/>
          <a:p>
            <a:r>
              <a:rPr lang="ru-RU" dirty="0" smtClean="0"/>
              <a:t> Однажды, как-то раз, в школе, на уроке, в летнем лагере, во время каникул …</a:t>
            </a:r>
          </a:p>
          <a:p>
            <a:r>
              <a:rPr lang="ru-RU" dirty="0" smtClean="0"/>
              <a:t>Мой приятель, подруга, один мальчик, девочка, я, мой знакомый…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2. С описания пейзажа с привнесением настроения. Пейзаж может быть  мрачным или светлым, городским или «природным».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38600" cy="572149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Это случилось прошлым летом. Стояла жара…</a:t>
            </a:r>
          </a:p>
          <a:p>
            <a:r>
              <a:rPr lang="ru-RU" dirty="0" smtClean="0"/>
              <a:t>Было холодное зимнее утро…</a:t>
            </a:r>
          </a:p>
          <a:p>
            <a:r>
              <a:rPr lang="ru-RU" dirty="0" smtClean="0"/>
              <a:t>Это был осенний дождливый </a:t>
            </a:r>
            <a:r>
              <a:rPr lang="ru-RU" dirty="0"/>
              <a:t> </a:t>
            </a:r>
            <a:r>
              <a:rPr lang="ru-RU" dirty="0" smtClean="0"/>
              <a:t>день..</a:t>
            </a:r>
          </a:p>
          <a:p>
            <a:r>
              <a:rPr lang="ru-RU" dirty="0" smtClean="0"/>
              <a:t>Однажды пасмурным осенним утром..</a:t>
            </a:r>
          </a:p>
          <a:p>
            <a:r>
              <a:rPr lang="ru-RU" dirty="0" smtClean="0"/>
              <a:t>Как-то ранней весной, когда солнце только-только начинало растапливать снег…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4038600" cy="5433467"/>
          </a:xfrm>
        </p:spPr>
        <p:txBody>
          <a:bodyPr/>
          <a:lstStyle/>
          <a:p>
            <a:r>
              <a:rPr lang="ru-RU" dirty="0" smtClean="0"/>
              <a:t> 3. С автобиографии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4. С описания портрета героя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r>
              <a:rPr lang="ru-RU" dirty="0" smtClean="0"/>
              <a:t> Моё детство прошло на </a:t>
            </a:r>
            <a:r>
              <a:rPr lang="ru-RU" dirty="0" err="1" smtClean="0"/>
              <a:t>Заброде</a:t>
            </a:r>
            <a:r>
              <a:rPr lang="ru-RU" dirty="0" smtClean="0"/>
              <a:t>. Нет для меня роднее и ближе этого уголка земли...  </a:t>
            </a:r>
          </a:p>
          <a:p>
            <a:endParaRPr lang="ru-RU" dirty="0"/>
          </a:p>
          <a:p>
            <a:r>
              <a:rPr lang="ru-RU" dirty="0" smtClean="0"/>
              <a:t>Мой приятель, розовощёкий, упитанный (бледный, худой), с весёлыми кудрями на голове, с задиристым хохолком волос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4038600" cy="557748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5. С указания на наиболее значимую деталь.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6.С эмоциональной фразы, которая может выражаться  восклицанием, междометиями, отдельными словами или одним повторяемым словом, чьей-то репликой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38600" cy="572149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Однажды моя подружка пришла в школу в новом, модном платье…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Ох, уж эти модницы! Нет для них ничего важнее нового платья или кофточки…</a:t>
            </a:r>
          </a:p>
          <a:p>
            <a:r>
              <a:rPr lang="ru-RU" dirty="0" smtClean="0"/>
              <a:t>Ох, уж эти мальчишки! Вечно случаются с ними разные неприятности из-за их озорного характера…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Рассказ можно закончить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1.Обращение к одноклассникам и друзьям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713387"/>
          </a:xfrm>
        </p:spPr>
        <p:txBody>
          <a:bodyPr/>
          <a:lstStyle/>
          <a:p>
            <a:r>
              <a:rPr lang="ru-RU" dirty="0" smtClean="0"/>
              <a:t> Друзья мои, никогда не дразните бродячих котов, (не берите чужого, не подглядывайте в замочную скважину…)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r>
              <a:rPr lang="ru-RU" dirty="0" smtClean="0"/>
              <a:t> 2. Выделением главной черты в характере главного героя сочинения и объяснением её.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38600" cy="5361459"/>
          </a:xfrm>
        </p:spPr>
        <p:txBody>
          <a:bodyPr/>
          <a:lstStyle/>
          <a:p>
            <a:r>
              <a:rPr lang="ru-RU" dirty="0" smtClean="0"/>
              <a:t> Подвела моего приятеля излишняя вспыльчивость…</a:t>
            </a:r>
          </a:p>
          <a:p>
            <a:r>
              <a:rPr lang="ru-RU" dirty="0" smtClean="0"/>
              <a:t> Излишнее любопытство моей подруги не довело её до добра…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r>
              <a:rPr lang="ru-RU" dirty="0" smtClean="0"/>
              <a:t> 3. Подведением итогов.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80728"/>
            <a:ext cx="4038600" cy="5145435"/>
          </a:xfrm>
        </p:spPr>
        <p:txBody>
          <a:bodyPr/>
          <a:lstStyle/>
          <a:p>
            <a:r>
              <a:rPr lang="ru-RU" dirty="0" smtClean="0"/>
              <a:t> Вот так и закончилась эта весёлая и поучительная история.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356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Подготовка к сочинению. Юмористический рассказ о случае из жизни.</vt:lpstr>
      <vt:lpstr>Что необходимо учитывать при создании юмористического рассказа?</vt:lpstr>
      <vt:lpstr>Рассказ можно начать</vt:lpstr>
      <vt:lpstr>Слайд 4</vt:lpstr>
      <vt:lpstr>Слайд 5</vt:lpstr>
      <vt:lpstr>Слайд 6</vt:lpstr>
      <vt:lpstr>Рассказ можно закончить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сочинению. Юмористический рассказ о случае из жизни.</dc:title>
  <dc:creator>User</dc:creator>
  <cp:lastModifiedBy>User</cp:lastModifiedBy>
  <cp:revision>3</cp:revision>
  <dcterms:created xsi:type="dcterms:W3CDTF">2017-02-08T17:27:55Z</dcterms:created>
  <dcterms:modified xsi:type="dcterms:W3CDTF">2017-02-08T17:54:56Z</dcterms:modified>
</cp:coreProperties>
</file>