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75" r:id="rId8"/>
    <p:sldId id="265" r:id="rId9"/>
    <p:sldId id="266" r:id="rId10"/>
    <p:sldId id="267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CF57"/>
    <a:srgbClr val="B0C33D"/>
    <a:srgbClr val="66C6AD"/>
    <a:srgbClr val="38B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749" autoAdjust="0"/>
    <p:restoredTop sz="94660"/>
  </p:normalViewPr>
  <p:slideViewPr>
    <p:cSldViewPr>
      <p:cViewPr varScale="1">
        <p:scale>
          <a:sx n="73" d="100"/>
          <a:sy n="73" d="100"/>
        </p:scale>
        <p:origin x="-13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fp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57232"/>
            <a:ext cx="5286412" cy="5504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31CF57"/>
                </a:solidFill>
                <a:latin typeface="Times New Roman" pitchFamily="18" charset="0"/>
                <a:cs typeface="Times New Roman" pitchFamily="18" charset="0"/>
              </a:rPr>
              <a:t>Челябинская область</a:t>
            </a:r>
            <a:endParaRPr lang="ru-RU" sz="6000" dirty="0">
              <a:solidFill>
                <a:srgbClr val="31CF5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504" y="928670"/>
            <a:ext cx="40004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Холодное небо, прозрачные дали.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Громады застывшие скал.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Этому краю недаром дали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Гордое имя — Урал.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Урал — это, значит, земля золотая,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Урал — это рек полноводных простор,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Это — леса, что как волчьи стаи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Кольцом окружили подножия гор.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geofstone-mram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40" y="285728"/>
            <a:ext cx="8501121" cy="64115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lide47(6)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8643998" cy="635798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zv_lei1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  </a:ext>
            </a:extLst>
          </a:blip>
          <a:srcRect/>
          <a:stretch>
            <a:fillRect/>
          </a:stretch>
        </p:blipFill>
        <p:spPr bwMode="auto">
          <a:xfrm>
            <a:off x="214283" y="214290"/>
            <a:ext cx="8643998" cy="642942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vulkany_4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5" y="285728"/>
            <a:ext cx="8629650" cy="6357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69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071546"/>
            <a:ext cx="7858180" cy="5292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31CF57"/>
                </a:solidFill>
                <a:latin typeface="Times New Roman" pitchFamily="18" charset="0"/>
                <a:cs typeface="Times New Roman" pitchFamily="18" charset="0"/>
              </a:rPr>
              <a:t>Уральские горы</a:t>
            </a:r>
            <a:endParaRPr lang="ru-RU" sz="6000" dirty="0">
              <a:solidFill>
                <a:srgbClr val="31CF5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tay_gory_foto_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58" y="214290"/>
            <a:ext cx="8956542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-4_kopiya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anit-kamenj-svojstv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4143089" cy="29289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5817db6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2421" y="0"/>
            <a:ext cx="3821579" cy="3143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mramor-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3714753"/>
            <a:ext cx="3774397" cy="3143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ural-0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9202" y="4190996"/>
            <a:ext cx="4267206" cy="26670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ametis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71736" y="2214554"/>
            <a:ext cx="3737351" cy="25845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i1.photocentra.ru/images/main42/422668_main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9" y="214290"/>
            <a:ext cx="8501122" cy="64294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tihi.ru/pics/2010/11/07/5014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8715436" cy="63579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ramor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14290"/>
            <a:ext cx="2500330" cy="2082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http://www.gekta.ru/sites/default/files/chasi_iz_mramora.pn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04" y="928670"/>
            <a:ext cx="7572396" cy="578647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286116" y="0"/>
            <a:ext cx="3857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31CF57"/>
                </a:solidFill>
                <a:latin typeface="Times New Roman" pitchFamily="18" charset="0"/>
                <a:cs typeface="Times New Roman" pitchFamily="18" charset="0"/>
              </a:rPr>
              <a:t>Мрамор</a:t>
            </a:r>
            <a:endParaRPr lang="ru-RU" sz="4400" dirty="0">
              <a:solidFill>
                <a:srgbClr val="31CF5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327</TotalTime>
  <Words>21</Words>
  <PresentationFormat>Экран (4:3)</PresentationFormat>
  <Paragraphs>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Челябинская область</vt:lpstr>
      <vt:lpstr>Слайд 2</vt:lpstr>
      <vt:lpstr>Уральские горы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Челябинская область</dc:title>
  <dc:creator>msi</dc:creator>
  <cp:lastModifiedBy>msi</cp:lastModifiedBy>
  <cp:revision>38</cp:revision>
  <dcterms:created xsi:type="dcterms:W3CDTF">2017-01-23T18:16:42Z</dcterms:created>
  <dcterms:modified xsi:type="dcterms:W3CDTF">2017-02-12T14:08:07Z</dcterms:modified>
</cp:coreProperties>
</file>