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9" r:id="rId7"/>
    <p:sldId id="271" r:id="rId8"/>
    <p:sldId id="272" r:id="rId9"/>
    <p:sldId id="274" r:id="rId10"/>
    <p:sldId id="275" r:id="rId11"/>
    <p:sldId id="276" r:id="rId12"/>
    <p:sldId id="278" r:id="rId13"/>
    <p:sldId id="279" r:id="rId14"/>
    <p:sldId id="284" r:id="rId15"/>
    <p:sldId id="282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38" autoAdjust="0"/>
    <p:restoredTop sz="94660"/>
  </p:normalViewPr>
  <p:slideViewPr>
    <p:cSldViewPr>
      <p:cViewPr varScale="1">
        <p:scale>
          <a:sx n="100" d="100"/>
          <a:sy n="100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F20B2-B000-4067-8703-87FF83429D75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70E48-F321-44F4-A346-3CB055E5A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70E48-F321-44F4-A346-3CB055E5A38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70E48-F321-44F4-A346-3CB055E5A38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9E80B-382B-4F37-943A-6F5F74A3A3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1ADEA-6E4D-4A08-BC2D-697506C79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"/>
            <a:ext cx="7772400" cy="1484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КВН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3012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« Природа - наш общий дом»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39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924944"/>
            <a:ext cx="4214810" cy="3429000"/>
          </a:xfrm>
          <a:prstGeom prst="rect">
            <a:avLst/>
          </a:prstGeom>
        </p:spPr>
      </p:pic>
      <p:pic>
        <p:nvPicPr>
          <p:cNvPr id="5" name="Рисунок 4" descr="P10007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2924944"/>
            <a:ext cx="4714876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 3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мы должны заботиться о птицах?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42985"/>
            <a:ext cx="4497388" cy="5000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714489"/>
            <a:ext cx="4497388" cy="107157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Вешать кормушки;</a:t>
            </a:r>
          </a:p>
          <a:p>
            <a:r>
              <a:rPr lang="ru-RU" dirty="0" smtClean="0"/>
              <a:t>Нельзя кормушки разорять.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498975" cy="5000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команда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714489"/>
            <a:ext cx="4498975" cy="1071569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Не забывать кормить птиц;</a:t>
            </a:r>
          </a:p>
          <a:p>
            <a:r>
              <a:rPr lang="ru-RU" dirty="0" smtClean="0"/>
              <a:t>Чистить кормушки от снега.</a:t>
            </a:r>
            <a:endParaRPr lang="ru-RU" dirty="0"/>
          </a:p>
        </p:txBody>
      </p:sp>
      <p:pic>
        <p:nvPicPr>
          <p:cNvPr id="8" name="Рисунок 7" descr="http://im4-tub-ru.yandex.net/i?id=150942386-69-72&amp;n=2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786058"/>
            <a:ext cx="450056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all-pages.com/img/repphotos2/repphoto_3651_75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86058"/>
            <a:ext cx="4643438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671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№4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394961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Наши младшие  братья живущие в лесу?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Обитатель леса шустрый своровал листок капустный,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у него дрожат реснички, нет ли где-нибудь лисички?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На овчарку он похож,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Что ни зуб-то острый нож,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Он бежит оскалив пасть,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На овцу готов напасть?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Не мышь, не птица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В лесу резвится,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На деревьях живет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И орешки грызет?</a:t>
            </a:r>
          </a:p>
          <a:p>
            <a:endParaRPr lang="ru-RU" dirty="0"/>
          </a:p>
        </p:txBody>
      </p:sp>
      <p:pic>
        <p:nvPicPr>
          <p:cNvPr id="5" name="Рисунок 4" descr="DSC025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365104"/>
            <a:ext cx="4143372" cy="2492896"/>
          </a:xfrm>
          <a:prstGeom prst="rect">
            <a:avLst/>
          </a:prstGeom>
        </p:spPr>
      </p:pic>
      <p:pic>
        <p:nvPicPr>
          <p:cNvPr id="6" name="Рисунок 5" descr="DSC025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420888"/>
            <a:ext cx="4929190" cy="44371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№5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Изобразить животное в движении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SC0258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1628800"/>
            <a:ext cx="4497388" cy="5229200"/>
          </a:xfrm>
        </p:spPr>
      </p:pic>
      <p:pic>
        <p:nvPicPr>
          <p:cNvPr id="9" name="Рисунок 8" descr="DSC025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1628800"/>
            <a:ext cx="4499992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85859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 ребята!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268760"/>
            <a:ext cx="9144000" cy="100013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победила ДРУЖБА!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SC0255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285992"/>
            <a:ext cx="9144000" cy="45720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Конкурс рисунков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DSC025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357298"/>
            <a:ext cx="9144000" cy="550070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0030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девиз!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«Не обижай ни птахи, ни сверчка!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Не покупай для бабочки сачка!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Люби цветы, леса, простор полей -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Все, то что зовется Родиной твоей!»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71744"/>
            <a:ext cx="9144000" cy="42862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Давайте все вмести пройдёмся по нашему участку и повесим плакаты.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(Берегите природу).</a:t>
            </a: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5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214810" cy="6858000"/>
          </a:xfrm>
          <a:prstGeom prst="rect">
            <a:avLst/>
          </a:prstGeom>
        </p:spPr>
      </p:pic>
      <p:pic>
        <p:nvPicPr>
          <p:cNvPr id="3" name="Рисунок 2" descr="DSC0256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0"/>
            <a:ext cx="464343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002.radikal.ru/i200/1310/ae/205eee5ef45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271462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Обобщить и систематизировать знания детей о сбережение и защиты о окружающий среды.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 descr="P10102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1772816"/>
            <a:ext cx="4788024" cy="50851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772816"/>
            <a:ext cx="4283968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0608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практический, игровой, наглядный, слуховой, словесный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10102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9952" y="1916832"/>
            <a:ext cx="5004048" cy="49411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16832"/>
            <a:ext cx="4139952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216480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Предварительная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мультимединые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альбомов на тему: «Природа», составление рассказов по картинкам.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Чтения художественной литературы.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подвижных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игр, дидактические игры.</a:t>
            </a:r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ситуации по правилам обращения с природой.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496"/>
            <a:ext cx="9144000" cy="400050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DSC0249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928934"/>
            <a:ext cx="3071802" cy="3929066"/>
          </a:xfrm>
          <a:prstGeom prst="rect">
            <a:avLst/>
          </a:prstGeom>
        </p:spPr>
      </p:pic>
      <p:pic>
        <p:nvPicPr>
          <p:cNvPr id="5" name="Рисунок 4" descr="DSC0249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2928934"/>
            <a:ext cx="3357586" cy="3929066"/>
          </a:xfrm>
          <a:prstGeom prst="rect">
            <a:avLst/>
          </a:prstGeom>
        </p:spPr>
      </p:pic>
      <p:pic>
        <p:nvPicPr>
          <p:cNvPr id="6" name="Рисунок 5" descr="DSC0249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43684" y="2928934"/>
            <a:ext cx="2500316" cy="392906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7154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Ход мероприятия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DSC025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142984"/>
            <a:ext cx="9144000" cy="57150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Первая команда Ромашка   Вторая команда Фиалка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25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556792"/>
            <a:ext cx="4286248" cy="4500570"/>
          </a:xfrm>
          <a:prstGeom prst="rect">
            <a:avLst/>
          </a:prstGeom>
        </p:spPr>
      </p:pic>
      <p:pic>
        <p:nvPicPr>
          <p:cNvPr id="5" name="Рисунок 4" descr="DSC025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1556792"/>
            <a:ext cx="4643438" cy="450057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1442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 участок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31384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P10003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214422"/>
            <a:ext cx="4429156" cy="2857520"/>
          </a:xfrm>
          <a:prstGeom prst="rect">
            <a:avLst/>
          </a:prstGeom>
        </p:spPr>
      </p:pic>
      <p:pic>
        <p:nvPicPr>
          <p:cNvPr id="5" name="Рисунок 4" descr="P10004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1214422"/>
            <a:ext cx="4643438" cy="2857520"/>
          </a:xfrm>
          <a:prstGeom prst="rect">
            <a:avLst/>
          </a:prstGeom>
        </p:spPr>
      </p:pic>
      <p:pic>
        <p:nvPicPr>
          <p:cNvPr id="9" name="Рисунок 8" descr="DSC025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71942"/>
            <a:ext cx="4429124" cy="2786058"/>
          </a:xfrm>
          <a:prstGeom prst="rect">
            <a:avLst/>
          </a:prstGeom>
        </p:spPr>
      </p:pic>
      <p:pic>
        <p:nvPicPr>
          <p:cNvPr id="10" name="Рисунок 9" descr="DSC0252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4071942"/>
            <a:ext cx="4572000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 1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688"/>
            <a:ext cx="9144000" cy="331236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1.Как называется животный на картинке?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 какое время года на деревьях распускаются листочки? 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Назовите домашних птиц умеющих плавать?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Что есть у растения? 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Что необходимо для роста и развития растений? </a:t>
            </a:r>
          </a:p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нужно беречь воду? </a:t>
            </a:r>
          </a:p>
          <a:p>
            <a:pPr algn="l"/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DSC025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33056"/>
            <a:ext cx="3071802" cy="2924944"/>
          </a:xfrm>
          <a:prstGeom prst="rect">
            <a:avLst/>
          </a:prstGeom>
        </p:spPr>
      </p:pic>
      <p:pic>
        <p:nvPicPr>
          <p:cNvPr id="7" name="Рисунок 6" descr="DSC025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3933056"/>
            <a:ext cx="2928926" cy="2924944"/>
          </a:xfrm>
          <a:prstGeom prst="rect">
            <a:avLst/>
          </a:prstGeom>
        </p:spPr>
      </p:pic>
      <p:pic>
        <p:nvPicPr>
          <p:cNvPr id="8" name="Рисунок 7" descr="DSC025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71802" y="3933056"/>
            <a:ext cx="3143272" cy="29249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 2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00043"/>
            <a:ext cx="4497388" cy="64294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142985"/>
            <a:ext cx="4497388" cy="34290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Почему животных называют дикими?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2" y="500042"/>
            <a:ext cx="4643438" cy="63976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команда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1" y="1142985"/>
            <a:ext cx="4572000" cy="34290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Почему животных называют домашними?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DSC025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276872"/>
            <a:ext cx="4500562" cy="4581128"/>
          </a:xfrm>
          <a:prstGeom prst="rect">
            <a:avLst/>
          </a:prstGeom>
        </p:spPr>
      </p:pic>
      <p:pic>
        <p:nvPicPr>
          <p:cNvPr id="8" name="Рисунок 7" descr="DSC025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276872"/>
            <a:ext cx="4643438" cy="45811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54A838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222</Words>
  <Application>Microsoft Office PowerPoint</Application>
  <PresentationFormat>Экран (4:3)</PresentationFormat>
  <Paragraphs>47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КВН</vt:lpstr>
      <vt:lpstr>Слайд 2</vt:lpstr>
      <vt:lpstr>Методы: практический, игровой, наглядный, слуховой, словесный.</vt:lpstr>
      <vt:lpstr>            Предварительная работа: 1. Просмотр мультимединые презентации о природе. 2.Рассматривание иллюстраций, альбомов на тему: «Природа», составление рассказов по картинкам. 3. Чтения художественной литературы.  4.Проведение подвижных игр, дидактические игры. 5.Игровые ситуации по правилам обращения с природой. </vt:lpstr>
      <vt:lpstr>Ход мероприятия</vt:lpstr>
      <vt:lpstr>Слайд 6</vt:lpstr>
      <vt:lpstr>Наш участок</vt:lpstr>
      <vt:lpstr>Задание № 1 </vt:lpstr>
      <vt:lpstr>Задание № 2</vt:lpstr>
      <vt:lpstr>Задание № 3 Как мы должны заботиться о птицах?</vt:lpstr>
      <vt:lpstr>Задание №4 Загадки</vt:lpstr>
      <vt:lpstr>Задание №5 Изобразить животное в движении</vt:lpstr>
      <vt:lpstr>Молодцы ребята!</vt:lpstr>
      <vt:lpstr>Конкурс рисунков</vt:lpstr>
      <vt:lpstr>Наш девиз! «Не обижай ни птахи, ни сверчка!  Не покупай для бабочки сачка!         Люби цветы, леса, простор полей -           Все, то что зовется Родиной твоей!» </vt:lpstr>
      <vt:lpstr>Слайд 16</vt:lpstr>
      <vt:lpstr>Слайд 17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Непосредственная образовательная деятельность с детьми старшей группы в условиях ФГТ</dc:title>
  <dc:creator>Владимир Степин</dc:creator>
  <cp:lastModifiedBy>User</cp:lastModifiedBy>
  <cp:revision>36</cp:revision>
  <dcterms:created xsi:type="dcterms:W3CDTF">2013-08-11T08:06:58Z</dcterms:created>
  <dcterms:modified xsi:type="dcterms:W3CDTF">2017-02-12T11:09:39Z</dcterms:modified>
</cp:coreProperties>
</file>