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92" r:id="rId2"/>
  </p:sldMasterIdLst>
  <p:notesMasterIdLst>
    <p:notesMasterId r:id="rId12"/>
  </p:notesMasterIdLst>
  <p:sldIdLst>
    <p:sldId id="286" r:id="rId3"/>
    <p:sldId id="279" r:id="rId4"/>
    <p:sldId id="258" r:id="rId5"/>
    <p:sldId id="269" r:id="rId6"/>
    <p:sldId id="270" r:id="rId7"/>
    <p:sldId id="271" r:id="rId8"/>
    <p:sldId id="261" r:id="rId9"/>
    <p:sldId id="280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2F4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18" autoAdjust="0"/>
  </p:normalViewPr>
  <p:slideViewPr>
    <p:cSldViewPr>
      <p:cViewPr varScale="1">
        <p:scale>
          <a:sx n="60" d="100"/>
          <a:sy n="60" d="100"/>
        </p:scale>
        <p:origin x="-5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6DBE1-081F-4F55-8020-A44D631EF364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289AB-5549-4BBB-83B5-DEAA90050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340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17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3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3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3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89AB-5549-4BBB-83B5-DEAA9005099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3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0DF7D-3624-4227-BF3C-7A34A23AF7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124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3A3FE-E25E-403C-844C-9466FB1DC2F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884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58E56-16A7-4929-BAA3-834F878417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39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D3D11-E0A9-4D60-A0D9-DD6EA771970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94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7F3BD-FEBA-4050-92FC-236836A520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680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9FD9C-F263-48BB-8498-62FD2E8946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715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DAFBD-5600-42EA-80E3-BA98D5BD886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80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C7551-C5EE-4053-9D23-4897530A462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97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98B34-7D2D-40BB-9473-448CACE8AC2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4387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A36-71C5-4EAC-9906-E42556CD5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6930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8D137-F4F9-46B9-BD83-CAA987C5B9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7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7387B5-865E-4A4E-A565-BAF25504D69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693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3%D0%B0%D0%B7%D0%BE%D0%B2%D0%B0%D1%8F%20%D1%81%D0%BB%D1%88%D1%83%D0%B6%D0%B1%D0%B0%20%D1%84%D0%BE%D1%82%D0%BE&amp;pos=0&amp;uinfo=sw-1349-sh-659-fw-1124-fh-453-pd-1&amp;rpt=simage&amp;img_url=http://www.chelsi.ru/uploads/posts/2011-01/1296105900_1_2201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&amp;text=%D0%9C%D0%A7%D0%A1%20%D0%A0%D0%9E%D0%A1%D0%A1%D0%98%D0%98&amp;img_url=http://cs10387.userapi.com/g26048255/e_17390178.jpg&amp;pos=35&amp;uinfo=sw-1349-sh-659-fw-1124-fh-453-pd-1&amp;rpt=simage" TargetMode="External"/><Relationship Id="rId7" Type="http://schemas.openxmlformats.org/officeDocument/2006/relationships/image" Target="../media/image1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BC%D0%B8%D0%BD%D0%B8%D1%81%D1%82%D1%80%20%D0%BC%D1%87%D1%81%20%D0%BF%D1%83%D1%87%D0%BA%D0%BE%D0%B2%20%D1%84%D0%BE%D1%82%D0%BE&amp;img_url=http://ecoportal.su/images/news/thumb_62125.jpg&amp;pos=8&amp;uinfo=sw-1349-sh-659-fw-1124-fh-453-pd-1&amp;rpt=simage" TargetMode="Externa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219200" y="1295400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z="4800" b="1" i="1" smtClean="0"/>
              <a:t>Кто нас защищает?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115616" y="4725144"/>
            <a:ext cx="4495800" cy="108012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i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Аскерова Айгюн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i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ученица  3 «А» класса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i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МКОУ Дубенская СОШ</a:t>
            </a:r>
          </a:p>
        </p:txBody>
      </p:sp>
    </p:spTree>
    <p:extLst>
      <p:ext uri="{BB962C8B-B14F-4D97-AF65-F5344CB8AC3E}">
        <p14:creationId xmlns:p14="http://schemas.microsoft.com/office/powerpoint/2010/main" val="342733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864096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</a:rPr>
              <a:t>«КТО НАС ЗАЩИЩАЕТ»</a:t>
            </a:r>
            <a:endParaRPr lang="ru-RU" sz="2800" dirty="0">
              <a:solidFill>
                <a:srgbClr val="002060"/>
              </a:solidFill>
              <a:effectLst/>
            </a:endParaRPr>
          </a:p>
        </p:txBody>
      </p:sp>
      <p:pic>
        <p:nvPicPr>
          <p:cNvPr id="6" name="Picture 6" descr="ВНИМАНИЕ. Изменились номера экстренных служб Моё Иваново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r="1930"/>
          <a:stretch/>
        </p:blipFill>
        <p:spPr bwMode="auto">
          <a:xfrm>
            <a:off x="1691680" y="1772815"/>
            <a:ext cx="6408712" cy="4603031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4472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102" y="5517232"/>
            <a:ext cx="6718178" cy="964000"/>
          </a:xfrm>
        </p:spPr>
        <p:txBody>
          <a:bodyPr>
            <a:norm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FF0000"/>
                </a:solidFill>
                <a:effectLst/>
                <a:latin typeface="+mn-lt"/>
                <a:cs typeface="Arial" panose="020B0604020202020204" pitchFamily="34" charset="0"/>
              </a:rPr>
              <a:t>ПОЖАРНАЯ ОХРАНА :</a:t>
            </a:r>
            <a:endParaRPr lang="ru-RU" sz="28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133" y="2011820"/>
            <a:ext cx="4616627" cy="345914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90364" y="476672"/>
            <a:ext cx="8114084" cy="1138635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3200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Специальные службы защиты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населения</a:t>
            </a:r>
            <a:endParaRPr lang="ru-RU" sz="32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Проходной балл 2014 Проходной балл Поступаем вместе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18" y="1988840"/>
            <a:ext cx="3459144" cy="345914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84148" y="5500956"/>
            <a:ext cx="104387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01</a:t>
            </a:r>
            <a:endParaRPr lang="ru-RU" sz="6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4241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102" y="5517232"/>
            <a:ext cx="6953622" cy="964000"/>
          </a:xfrm>
        </p:spPr>
        <p:txBody>
          <a:bodyPr>
            <a:norm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ПОЛИЦИЯ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ru-RU" sz="28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548680"/>
            <a:ext cx="8196396" cy="1108016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3200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Специальные службы защиты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населения</a:t>
            </a:r>
            <a:endParaRPr lang="ru-RU" sz="32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0" name="Picture 2" descr="Полиция глазами ребенка поделк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" t="18639" r="8977" b="15424"/>
          <a:stretch/>
        </p:blipFill>
        <p:spPr bwMode="auto">
          <a:xfrm>
            <a:off x="467544" y="2132856"/>
            <a:ext cx="5366112" cy="3055492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Оружейный портал www.GUNSCITY.ru. Травматика, пневматика, снаряжение, военная история &quot; Страница 2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3"/>
          <a:stretch/>
        </p:blipFill>
        <p:spPr bwMode="auto">
          <a:xfrm>
            <a:off x="5961972" y="2132856"/>
            <a:ext cx="2731505" cy="3078491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822415" y="5589071"/>
            <a:ext cx="104387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ru-RU" sz="6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8065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102" y="5517232"/>
            <a:ext cx="6862194" cy="964000"/>
          </a:xfrm>
        </p:spPr>
        <p:txBody>
          <a:bodyPr>
            <a:norm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СКОРАЯ ПОМОЩЬ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  </a:t>
            </a:r>
            <a:endParaRPr lang="ru-RU" sz="28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6633" y="548680"/>
            <a:ext cx="8156052" cy="1224136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3200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Специальные службы защиты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населения</a:t>
            </a:r>
            <a:endParaRPr lang="ru-RU" sz="32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098" name="Picture 2" descr="МАЗ-182. Все новости по запросу МАЗ-182 на Ukrday.com с 1 по 1. Свежие новости Украины и мира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023" y="1988840"/>
            <a:ext cx="4800533" cy="36004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g5.vashgorod.ru/uploads/images/news/t5/f2046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7" r="4356"/>
          <a:stretch/>
        </p:blipFill>
        <p:spPr bwMode="auto">
          <a:xfrm>
            <a:off x="476633" y="2583618"/>
            <a:ext cx="3303280" cy="241084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84148" y="5500956"/>
            <a:ext cx="104387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ru-RU" sz="6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8118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508" y="5517232"/>
            <a:ext cx="7726290" cy="964000"/>
          </a:xfrm>
        </p:spPr>
        <p:txBody>
          <a:bodyPr>
            <a:norm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АВАРИЙНАЯ ГАЗОВАЯ СЛУЖБА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  </a:t>
            </a:r>
            <a:endParaRPr lang="ru-RU" sz="28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16298" y="564133"/>
            <a:ext cx="8106849" cy="1069962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3200" dirty="0" smtClean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Специальные службы защиты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населения</a:t>
            </a:r>
            <a:endParaRPr lang="ru-RU" sz="3200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2" descr="http://www.polit.com.ua/wp-content/uploads/2011/02/images_77519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690" y="2204864"/>
            <a:ext cx="4639087" cy="3477212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Армия Дайджест медиасферы Pag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" r="10082"/>
          <a:stretch/>
        </p:blipFill>
        <p:spPr bwMode="auto">
          <a:xfrm>
            <a:off x="443887" y="1988840"/>
            <a:ext cx="3558766" cy="2807776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673901" y="5517232"/>
            <a:ext cx="104387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sz="66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4</a:t>
            </a:r>
            <a:endParaRPr lang="ru-RU" sz="6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7601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0307" y="5301208"/>
            <a:ext cx="8183880" cy="1051560"/>
          </a:xfrm>
          <a:prstGeom prst="round2DiagRect">
            <a:avLst/>
          </a:prstGeom>
          <a:solidFill>
            <a:srgbClr val="FFFF00"/>
          </a:soli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effectLst/>
              </a:rPr>
              <a:t>Е</a:t>
            </a:r>
            <a:r>
              <a:rPr lang="ru-RU" dirty="0" smtClean="0">
                <a:solidFill>
                  <a:srgbClr val="002060"/>
                </a:solidFill>
                <a:effectLst/>
              </a:rPr>
              <a:t>диный </a:t>
            </a:r>
            <a:r>
              <a:rPr lang="ru-RU" dirty="0">
                <a:solidFill>
                  <a:srgbClr val="002060"/>
                </a:solidFill>
                <a:effectLst/>
              </a:rPr>
              <a:t>номер вызова экстренных оперативных служб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921374" cy="4435969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13429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686" y="577241"/>
            <a:ext cx="8183880" cy="1051560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Алгоритм вызова экстренных служб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3931920" cy="462684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</a:t>
            </a:r>
            <a:r>
              <a:rPr lang="ru-RU" dirty="0" smtClean="0">
                <a:solidFill>
                  <a:srgbClr val="002060"/>
                </a:solidFill>
              </a:rPr>
              <a:t>Набрать </a:t>
            </a:r>
            <a:r>
              <a:rPr lang="ru-RU" dirty="0">
                <a:solidFill>
                  <a:srgbClr val="002060"/>
                </a:solidFill>
              </a:rPr>
              <a:t>номер соответствующей службы.</a:t>
            </a:r>
          </a:p>
          <a:p>
            <a:pPr marL="0" lv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 </a:t>
            </a:r>
            <a:r>
              <a:rPr lang="ru-RU" dirty="0" smtClean="0">
                <a:solidFill>
                  <a:srgbClr val="002060"/>
                </a:solidFill>
              </a:rPr>
              <a:t>Четко </a:t>
            </a:r>
            <a:r>
              <a:rPr lang="ru-RU" dirty="0">
                <a:solidFill>
                  <a:srgbClr val="002060"/>
                </a:solidFill>
              </a:rPr>
              <a:t>сказать, что случилось.</a:t>
            </a:r>
          </a:p>
          <a:p>
            <a:pPr marL="0" lv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3. </a:t>
            </a:r>
            <a:r>
              <a:rPr lang="ru-RU" dirty="0" smtClean="0">
                <a:solidFill>
                  <a:srgbClr val="002060"/>
                </a:solidFill>
              </a:rPr>
              <a:t>Назвать </a:t>
            </a:r>
            <a:r>
              <a:rPr lang="ru-RU" dirty="0">
                <a:solidFill>
                  <a:srgbClr val="002060"/>
                </a:solidFill>
              </a:rPr>
              <a:t>точный адрес.</a:t>
            </a:r>
          </a:p>
          <a:p>
            <a:pPr marL="0" lv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4. </a:t>
            </a:r>
            <a:r>
              <a:rPr lang="ru-RU" dirty="0" smtClean="0">
                <a:solidFill>
                  <a:srgbClr val="002060"/>
                </a:solidFill>
              </a:rPr>
              <a:t>Назвать </a:t>
            </a:r>
            <a:r>
              <a:rPr lang="ru-RU" dirty="0">
                <a:solidFill>
                  <a:srgbClr val="002060"/>
                </a:solidFill>
              </a:rPr>
              <a:t>свое имя, фамилию и номер телефона.</a:t>
            </a:r>
          </a:p>
          <a:p>
            <a:pPr marL="0" lv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5. </a:t>
            </a:r>
            <a:r>
              <a:rPr lang="ru-RU" dirty="0" smtClean="0">
                <a:solidFill>
                  <a:srgbClr val="002060"/>
                </a:solidFill>
              </a:rPr>
              <a:t>Ответить </a:t>
            </a:r>
            <a:r>
              <a:rPr lang="ru-RU" dirty="0">
                <a:solidFill>
                  <a:srgbClr val="002060"/>
                </a:solidFill>
              </a:rPr>
              <a:t>на все вопросы диспетчера.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3" name="Picture 5" descr="http://www.uspenskoe-admin.ru/images/news/%D1%8F%D0%BD%D0%B2%D0%B0%D1%80%D1%8C_2014/0_62325_2528a79_X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" t="3076" r="1929" b="4552"/>
          <a:stretch/>
        </p:blipFill>
        <p:spPr bwMode="auto">
          <a:xfrm>
            <a:off x="4555676" y="2276872"/>
            <a:ext cx="3956813" cy="273630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3650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0194"/>
            <a:ext cx="8124240" cy="932582"/>
          </a:xfrm>
          <a:prstGeom prst="round2DiagRect">
            <a:avLst/>
          </a:prstGeom>
          <a:solidFill>
            <a:srgbClr val="FFFF00"/>
          </a:solidFill>
          <a:ln w="38100"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          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  <a:effectLst/>
              </a:rPr>
              <a:t>МЧС РОССИИ   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06" y="1615633"/>
            <a:ext cx="4270899" cy="3203174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http://im0-tub-ru.yandex.net/i?id=185233599-54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67" b="100000" l="9639" r="89960">
                        <a14:foregroundMark x1="40964" y1="42667" x2="40964" y2="42667"/>
                        <a14:foregroundMark x1="65863" y1="44667" x2="65863" y2="44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046" y="451175"/>
            <a:ext cx="2654205" cy="159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280688" y="1081913"/>
            <a:ext cx="7967856" cy="185387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endParaRPr lang="ru-RU" sz="28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4" name="Picture 6" descr="http://im3-tub-ru.yandex.net/i?id=69346470-71-72&amp;n=21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8" r="9735"/>
          <a:stretch/>
        </p:blipFill>
        <p:spPr bwMode="auto">
          <a:xfrm>
            <a:off x="5718170" y="1966675"/>
            <a:ext cx="1815847" cy="1782703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01232" y="4581128"/>
            <a:ext cx="7967856" cy="185387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dirty="0" smtClean="0">
                <a:solidFill>
                  <a:srgbClr val="C00000"/>
                </a:solidFill>
                <a:effectLst/>
                <a:cs typeface="Arial" panose="020B0604020202020204" pitchFamily="34" charset="0"/>
              </a:rPr>
              <a:t>Министерство Российской Федерации по делам гражданской обороны, чрезвычайным ситуациям и ликвидации последствий стихийных бедствий</a:t>
            </a:r>
            <a:endParaRPr lang="ru-RU" sz="2400" dirty="0">
              <a:solidFill>
                <a:srgbClr val="C00000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097717" y="3649396"/>
            <a:ext cx="3362715" cy="1133417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  <a:effectLst/>
              </a:rPr>
              <a:t>Министр МЧС- Владимир Андреевич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Пучков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804986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1219</TotalTime>
  <Words>134</Words>
  <Application>Microsoft Office PowerPoint</Application>
  <PresentationFormat>Экран (4:3)</PresentationFormat>
  <Paragraphs>34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Аспект</vt:lpstr>
      <vt:lpstr>Оформление по умолчанию</vt:lpstr>
      <vt:lpstr>Кто нас защищает?</vt:lpstr>
      <vt:lpstr>«КТО НАС ЗАЩИЩАЕТ»</vt:lpstr>
      <vt:lpstr>ПОЖАРНАЯ ОХРАНА :</vt:lpstr>
      <vt:lpstr>ПОЛИЦИЯ :</vt:lpstr>
      <vt:lpstr>СКОРАЯ ПОМОЩЬ :  </vt:lpstr>
      <vt:lpstr>АВАРИЙНАЯ ГАЗОВАЯ СЛУЖБА :  </vt:lpstr>
      <vt:lpstr>Единый номер вызова экстренных оперативных служб</vt:lpstr>
      <vt:lpstr>Алгоритм вызова экстренных служб</vt:lpstr>
      <vt:lpstr>             МЧС РОССИИ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СЛУЖБЫ ЗАЩИЩАЮТ ЛЮДЕЙ. КАКИЕ  СИГНАЛЫ ОПОВЕЩАЮТ НАС ОБ ОПаСНОСТЯХ</dc:title>
  <dc:creator>светлана</dc:creator>
  <cp:lastModifiedBy>User</cp:lastModifiedBy>
  <cp:revision>98</cp:revision>
  <dcterms:created xsi:type="dcterms:W3CDTF">2013-09-21T16:46:39Z</dcterms:created>
  <dcterms:modified xsi:type="dcterms:W3CDTF">2016-02-17T19:50:06Z</dcterms:modified>
</cp:coreProperties>
</file>