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5" r:id="rId3"/>
    <p:sldId id="264" r:id="rId4"/>
    <p:sldId id="262" r:id="rId5"/>
    <p:sldId id="267" r:id="rId6"/>
    <p:sldId id="257" r:id="rId7"/>
    <p:sldId id="259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79570" autoAdjust="0"/>
  </p:normalViewPr>
  <p:slideViewPr>
    <p:cSldViewPr>
      <p:cViewPr varScale="1">
        <p:scale>
          <a:sx n="53" d="100"/>
          <a:sy n="53" d="100"/>
        </p:scale>
        <p:origin x="-162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C8DA0-5AAD-40BC-AE79-45B5FEFD4883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D554-AD68-41E8-A615-E09D1C11B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4276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2;&#1083;&#1072;&#1076;&#1077;&#1083;&#1077;&#1094;\&#1052;&#1086;&#1080;%20&#1076;&#1086;&#1082;&#1091;&#1084;&#1077;&#1085;&#1090;&#1099;\&#1055;&#1056;&#1054;&#1045;&#1050;&#1058;&#1067;\245303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1" name="WordArt 7"/>
          <p:cNvSpPr>
            <a:spLocks noChangeArrowheads="1" noChangeShapeType="1" noTextEdit="1"/>
          </p:cNvSpPr>
          <p:nvPr/>
        </p:nvSpPr>
        <p:spPr bwMode="auto">
          <a:xfrm>
            <a:off x="457200" y="762000"/>
            <a:ext cx="8382000" cy="1981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de-DE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Unsere </a:t>
            </a:r>
            <a:r>
              <a:rPr lang="de-DE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lang="en-US" sz="44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aup</a:t>
            </a:r>
            <a:r>
              <a:rPr lang="de-DE" sz="44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tstadt</a:t>
            </a:r>
            <a:r>
              <a:rPr lang="de-DE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de-DE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ist MOSKAU</a:t>
            </a:r>
            <a:endParaRPr lang="ru-RU" sz="4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6874" name="24530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68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368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4"/>
                </p:tgtEl>
              </p:cMediaNode>
            </p:audio>
          </p:childTnLst>
        </p:cTn>
      </p:par>
    </p:tnLst>
    <p:bldLst>
      <p:bldP spid="3687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>Das </a:t>
            </a:r>
            <a:r>
              <a:rPr lang="en-US" b="1" dirty="0" err="1" smtClean="0"/>
              <a:t>Puschkin</a:t>
            </a:r>
            <a:r>
              <a:rPr lang="en-US" b="1" dirty="0" smtClean="0"/>
              <a:t>-Museum </a:t>
            </a:r>
            <a:r>
              <a:rPr lang="en-US" b="1" dirty="0" err="1" smtClean="0"/>
              <a:t>besitz</a:t>
            </a:r>
            <a:r>
              <a:rPr lang="en-US" b="1" dirty="0" smtClean="0"/>
              <a:t> </a:t>
            </a:r>
            <a:r>
              <a:rPr lang="en-US" b="1" dirty="0" err="1" smtClean="0"/>
              <a:t>heute</a:t>
            </a:r>
            <a:r>
              <a:rPr lang="en-US" b="1" dirty="0" smtClean="0"/>
              <a:t> 560 </a:t>
            </a:r>
            <a:r>
              <a:rPr lang="en-US" b="1" dirty="0" err="1" smtClean="0"/>
              <a:t>Tausend</a:t>
            </a:r>
            <a:r>
              <a:rPr lang="en-US" b="1" dirty="0" smtClean="0"/>
              <a:t> </a:t>
            </a:r>
            <a:r>
              <a:rPr lang="en-US" b="1" dirty="0" err="1" smtClean="0"/>
              <a:t>Kunstwerke</a:t>
            </a:r>
            <a:endParaRPr lang="ru-RU" b="1" dirty="0"/>
          </a:p>
        </p:txBody>
      </p:sp>
      <p:pic>
        <p:nvPicPr>
          <p:cNvPr id="4" name="Содержимое 3" descr="originnal_080f9b6c19fe5643033060eced5b77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Das </a:t>
            </a:r>
            <a:r>
              <a:rPr lang="en-US" b="1" dirty="0" err="1" smtClean="0"/>
              <a:t>Puschkin-Denkmal</a:t>
            </a:r>
            <a:r>
              <a:rPr lang="en-US" b="1" dirty="0" smtClean="0"/>
              <a:t> </a:t>
            </a:r>
            <a:r>
              <a:rPr lang="en-US" b="1" dirty="0" err="1" smtClean="0"/>
              <a:t>ist</a:t>
            </a:r>
            <a:r>
              <a:rPr lang="en-US" b="1" dirty="0" smtClean="0"/>
              <a:t> </a:t>
            </a:r>
            <a:r>
              <a:rPr lang="en-US" b="1" dirty="0" err="1" smtClean="0"/>
              <a:t>ein</a:t>
            </a:r>
            <a:r>
              <a:rPr lang="en-US" b="1" dirty="0" smtClean="0"/>
              <a:t> </a:t>
            </a:r>
            <a:r>
              <a:rPr lang="en-US" b="1" dirty="0" err="1" smtClean="0"/>
              <a:t>beliebter</a:t>
            </a:r>
            <a:r>
              <a:rPr lang="en-US" b="1" dirty="0" smtClean="0"/>
              <a:t> </a:t>
            </a:r>
            <a:r>
              <a:rPr lang="en-US" b="1" dirty="0" err="1" smtClean="0"/>
              <a:t>Treffpunkt</a:t>
            </a:r>
            <a:r>
              <a:rPr lang="en-US" b="1" dirty="0" smtClean="0"/>
              <a:t> in </a:t>
            </a:r>
            <a:r>
              <a:rPr lang="en-US" b="1" dirty="0" err="1" smtClean="0"/>
              <a:t>Moskau</a:t>
            </a:r>
            <a:endParaRPr lang="ru-RU" b="1" dirty="0"/>
          </a:p>
        </p:txBody>
      </p:sp>
      <p:pic>
        <p:nvPicPr>
          <p:cNvPr id="4" name="Содержимое 3" descr="e6bed1b19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Die </a:t>
            </a:r>
            <a:r>
              <a:rPr lang="en-US" b="1" dirty="0" err="1" smtClean="0"/>
              <a:t>Christus-Erlöser</a:t>
            </a:r>
            <a:r>
              <a:rPr lang="ru-RU" b="1" dirty="0" smtClean="0"/>
              <a:t>-</a:t>
            </a:r>
            <a:r>
              <a:rPr lang="de-DE" b="1" dirty="0" smtClean="0"/>
              <a:t>Kathedrale</a:t>
            </a:r>
            <a:endParaRPr lang="ru-RU" b="1" dirty="0"/>
          </a:p>
        </p:txBody>
      </p:sp>
      <p:pic>
        <p:nvPicPr>
          <p:cNvPr id="4" name="Содержимое 3" descr="Russia-Moscow-Cathedral_of_Christ_the_Saviour-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r>
              <a:rPr lang="de-DE" dirty="0" smtClean="0"/>
              <a:t>Der Fernsehturm </a:t>
            </a:r>
            <a:r>
              <a:rPr lang="de-DE" dirty="0" err="1" smtClean="0"/>
              <a:t>Ostankino</a:t>
            </a:r>
            <a:r>
              <a:rPr lang="de-DE" dirty="0" smtClean="0"/>
              <a:t> ist</a:t>
            </a:r>
            <a:br>
              <a:rPr lang="de-DE" dirty="0" smtClean="0"/>
            </a:br>
            <a:r>
              <a:rPr lang="de-DE" dirty="0" smtClean="0"/>
              <a:t> 540 Meter hoch</a:t>
            </a:r>
            <a:endParaRPr lang="ru-RU" dirty="0"/>
          </a:p>
        </p:txBody>
      </p:sp>
      <p:pic>
        <p:nvPicPr>
          <p:cNvPr id="6" name="Содержимое 5" descr="26346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83208" y="1484784"/>
            <a:ext cx="3377584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de-DE" b="1" dirty="0" smtClean="0"/>
              <a:t>Die Moskauer Staatliche Universität </a:t>
            </a:r>
            <a:endParaRPr lang="ru-RU" b="1" dirty="0"/>
          </a:p>
        </p:txBody>
      </p:sp>
      <p:pic>
        <p:nvPicPr>
          <p:cNvPr id="4" name="Содержимое 3" descr="641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de-DE" b="1" dirty="0" smtClean="0"/>
              <a:t>Moskauer Zoo</a:t>
            </a:r>
            <a:endParaRPr lang="ru-RU" b="1" dirty="0"/>
          </a:p>
        </p:txBody>
      </p:sp>
      <p:pic>
        <p:nvPicPr>
          <p:cNvPr id="4" name="Содержимое 3" descr="10996160_c26_01b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sz="6600" b="1" dirty="0" err="1" smtClean="0"/>
              <a:t>Der</a:t>
            </a:r>
            <a:r>
              <a:rPr lang="en-US" sz="6600" b="1" dirty="0" smtClean="0"/>
              <a:t> Rote </a:t>
            </a:r>
            <a:r>
              <a:rPr lang="en-US" sz="6600" b="1" dirty="0" err="1" smtClean="0"/>
              <a:t>Platz</a:t>
            </a:r>
            <a:endParaRPr lang="ru-RU" sz="6600" b="1" dirty="0"/>
          </a:p>
        </p:txBody>
      </p:sp>
      <p:pic>
        <p:nvPicPr>
          <p:cNvPr id="4" name="Содержимое 3" descr="2089687-historical-museum-moscow-russi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Moskau</a:t>
            </a:r>
            <a:r>
              <a:rPr lang="en-US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ist</a:t>
            </a:r>
            <a:r>
              <a:rPr lang="en-US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die </a:t>
            </a:r>
            <a:r>
              <a:rPr lang="en-US" b="1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Hauptstadt</a:t>
            </a:r>
            <a:r>
              <a:rPr lang="en-US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Russlands</a:t>
            </a:r>
            <a:endParaRPr lang="ru-RU" b="1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mskva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84784"/>
            <a:ext cx="8532440" cy="482866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k30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214414" y="428604"/>
            <a:ext cx="3499894" cy="5649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3812232" cy="5721499"/>
          </a:xfrm>
          <a:solidFill>
            <a:schemeClr val="accent5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de-DE" dirty="0" smtClean="0"/>
              <a:t>     </a:t>
            </a:r>
            <a:r>
              <a:rPr lang="de-DE" sz="4400" dirty="0" smtClean="0"/>
              <a:t>Moskau wurde im 12. Jahrhudert, im Jahre 1147 von Juri </a:t>
            </a:r>
            <a:r>
              <a:rPr lang="de-DE" sz="4400" dirty="0" err="1" smtClean="0"/>
              <a:t>Dolgoruki</a:t>
            </a:r>
            <a:r>
              <a:rPr lang="de-DE" sz="4400" dirty="0" smtClean="0"/>
              <a:t> </a:t>
            </a:r>
            <a:r>
              <a:rPr lang="de-DE" sz="4400" dirty="0" err="1" smtClean="0"/>
              <a:t>gegr</a:t>
            </a:r>
            <a:r>
              <a:rPr lang="en-US" sz="4400" dirty="0" smtClean="0">
                <a:cs typeface="Tahoma" pitchFamily="34" charset="0"/>
              </a:rPr>
              <a:t>ü</a:t>
            </a:r>
            <a:r>
              <a:rPr lang="de-DE" sz="4400" dirty="0" err="1" smtClean="0"/>
              <a:t>ndet</a:t>
            </a:r>
            <a:r>
              <a:rPr lang="de-DE" sz="4400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39552" y="404665"/>
            <a:ext cx="6318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 nennt das alte Moskau ein Denkmal der altrussischen  Baukunst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01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852936"/>
            <a:ext cx="8676456" cy="3744416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     </a:t>
            </a:r>
            <a:r>
              <a:rPr lang="de-DE" sz="5100" b="1" dirty="0" smtClean="0"/>
              <a:t>In Moskau gibt es viele kleine Straßen mit alten H</a:t>
            </a:r>
            <a:r>
              <a:rPr lang="en-US" sz="5100" b="1" dirty="0" smtClean="0">
                <a:cs typeface="Tahoma" pitchFamily="34" charset="0"/>
              </a:rPr>
              <a:t>ä</a:t>
            </a:r>
            <a:r>
              <a:rPr lang="de-DE" sz="5100" b="1" dirty="0" err="1" smtClean="0"/>
              <a:t>usern,schöne</a:t>
            </a:r>
            <a:r>
              <a:rPr lang="de-DE" sz="5100" b="1" dirty="0" smtClean="0"/>
              <a:t> weiße Kirchen mit goldenen Kuppeln, </a:t>
            </a:r>
            <a:r>
              <a:rPr lang="de-DE" sz="5100" b="1" dirty="0" err="1" smtClean="0"/>
              <a:t>Kl</a:t>
            </a:r>
            <a:r>
              <a:rPr lang="en-US" sz="5100" b="1" dirty="0" smtClean="0">
                <a:cs typeface="Tahoma" pitchFamily="34" charset="0"/>
              </a:rPr>
              <a:t>ö</a:t>
            </a:r>
            <a:r>
              <a:rPr lang="de-DE" sz="5100" b="1" dirty="0" err="1" smtClean="0"/>
              <a:t>ster</a:t>
            </a:r>
            <a:r>
              <a:rPr lang="de-DE" sz="5100" b="1" dirty="0" smtClean="0"/>
              <a:t> und  Pal</a:t>
            </a:r>
            <a:r>
              <a:rPr lang="en-US" sz="5100" b="1" dirty="0" smtClean="0">
                <a:cs typeface="Tahoma" pitchFamily="34" charset="0"/>
              </a:rPr>
              <a:t>ä</a:t>
            </a:r>
            <a:r>
              <a:rPr lang="de-DE" sz="5100" b="1" dirty="0" err="1" smtClean="0"/>
              <a:t>ste</a:t>
            </a:r>
            <a:r>
              <a:rPr lang="de-DE" sz="5100" b="1" dirty="0" smtClean="0"/>
              <a:t>, Parks, </a:t>
            </a:r>
            <a:r>
              <a:rPr lang="de-DE" sz="5100" b="1" dirty="0" err="1" smtClean="0"/>
              <a:t>Gr</a:t>
            </a:r>
            <a:r>
              <a:rPr lang="en-US" sz="5100" b="1" dirty="0" smtClean="0">
                <a:cs typeface="Tahoma" pitchFamily="34" charset="0"/>
              </a:rPr>
              <a:t>ü</a:t>
            </a:r>
            <a:r>
              <a:rPr lang="de-DE" sz="5100" b="1" dirty="0" err="1" smtClean="0"/>
              <a:t>nanlangen</a:t>
            </a:r>
            <a:r>
              <a:rPr lang="ru-RU" sz="5100" b="1" dirty="0" smtClean="0"/>
              <a:t>,</a:t>
            </a:r>
            <a:r>
              <a:rPr lang="de-DE" sz="5100" b="1" dirty="0" smtClean="0"/>
              <a:t> </a:t>
            </a:r>
            <a:r>
              <a:rPr lang="de-DE" sz="5100" b="1" dirty="0" err="1" smtClean="0"/>
              <a:t>ber</a:t>
            </a:r>
            <a:r>
              <a:rPr lang="en-US" sz="5100" b="1" dirty="0" smtClean="0">
                <a:cs typeface="Tahoma" pitchFamily="34" charset="0"/>
              </a:rPr>
              <a:t>ü</a:t>
            </a:r>
            <a:r>
              <a:rPr lang="de-DE" sz="5100" b="1" dirty="0" err="1" smtClean="0"/>
              <a:t>hmte</a:t>
            </a:r>
            <a:r>
              <a:rPr lang="de-DE" sz="5100" b="1" dirty="0" smtClean="0"/>
              <a:t> </a:t>
            </a:r>
            <a:r>
              <a:rPr lang="de-DE" sz="5100" b="1" dirty="0" err="1" smtClean="0"/>
              <a:t>Denkm</a:t>
            </a:r>
            <a:r>
              <a:rPr lang="en-US" sz="5100" b="1" dirty="0" smtClean="0">
                <a:cs typeface="Tahoma" pitchFamily="34" charset="0"/>
              </a:rPr>
              <a:t>ä</a:t>
            </a:r>
            <a:r>
              <a:rPr lang="de-DE" sz="5100" b="1" dirty="0" err="1" smtClean="0"/>
              <a:t>ler</a:t>
            </a:r>
            <a:endParaRPr lang="ru-RU" sz="5100" b="1" dirty="0"/>
          </a:p>
        </p:txBody>
      </p:sp>
      <p:pic>
        <p:nvPicPr>
          <p:cNvPr id="4" name="Рисунок 3" descr="rossia.pl_mos4198_128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499992" y="188640"/>
            <a:ext cx="428396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VVC-Exhibition-Centre-Fountain-Friendship-of-Nations-18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4427983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de-DE" sz="6000" b="1" dirty="0" smtClean="0"/>
              <a:t>Das Herz Moskaus</a:t>
            </a:r>
            <a:endParaRPr lang="ru-RU" sz="6000" b="1" dirty="0"/>
          </a:p>
        </p:txBody>
      </p:sp>
      <p:pic>
        <p:nvPicPr>
          <p:cNvPr id="4" name="Содержимое 3" descr="caaf6349a78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1196752"/>
            <a:ext cx="6096000" cy="4181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91680" y="5157193"/>
            <a:ext cx="6480720" cy="138499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de-DE" sz="2800" b="1" dirty="0" smtClean="0"/>
              <a:t>Den Kreml nennt man das Herz Moskaus. Das ist ein Denkmal der altrussischen  Baukunst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63272" cy="18002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de-DE" b="1" dirty="0" smtClean="0"/>
              <a:t>Ihre goldenen Kuppeln </a:t>
            </a:r>
            <a:r>
              <a:rPr lang="de-DE" b="1" dirty="0" err="1" smtClean="0"/>
              <a:t>gl</a:t>
            </a:r>
            <a:r>
              <a:rPr lang="en-US" b="1" dirty="0" smtClean="0">
                <a:cs typeface="Tahoma" pitchFamily="34" charset="0"/>
              </a:rPr>
              <a:t>ä</a:t>
            </a:r>
            <a:r>
              <a:rPr lang="de-DE" b="1" dirty="0" err="1" smtClean="0"/>
              <a:t>nzen</a:t>
            </a:r>
            <a:r>
              <a:rPr lang="de-DE" b="1" dirty="0" smtClean="0"/>
              <a:t> so </a:t>
            </a:r>
            <a:r>
              <a:rPr lang="de-DE" b="1" dirty="0" err="1" smtClean="0"/>
              <a:t>sch</a:t>
            </a:r>
            <a:r>
              <a:rPr lang="en-US" b="1" dirty="0" smtClean="0">
                <a:cs typeface="Tahoma" pitchFamily="34" charset="0"/>
              </a:rPr>
              <a:t>ö</a:t>
            </a:r>
            <a:r>
              <a:rPr lang="de-DE" b="1" dirty="0" smtClean="0"/>
              <a:t>n in der Sonne.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7" name="Содержимое 6" descr="557106310967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2060848"/>
            <a:ext cx="5905500" cy="442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122899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de-DE" dirty="0" smtClean="0"/>
              <a:t> </a:t>
            </a:r>
            <a:r>
              <a:rPr lang="de-DE" sz="4000" b="1" dirty="0" smtClean="0"/>
              <a:t>Im Kreml befinden sich auch die </a:t>
            </a:r>
            <a:r>
              <a:rPr lang="de-DE" sz="4000" b="1" dirty="0" err="1" smtClean="0"/>
              <a:t>ber</a:t>
            </a:r>
            <a:r>
              <a:rPr lang="en-US" sz="4000" b="1" dirty="0" smtClean="0">
                <a:cs typeface="Tahoma" pitchFamily="34" charset="0"/>
              </a:rPr>
              <a:t>ü</a:t>
            </a:r>
            <a:r>
              <a:rPr lang="de-DE" sz="4000" b="1" dirty="0" err="1" smtClean="0"/>
              <a:t>hmte</a:t>
            </a:r>
            <a:r>
              <a:rPr lang="de-DE" sz="4000" b="1" dirty="0" smtClean="0"/>
              <a:t>  Waffenkammer und der Diamantenfonds</a:t>
            </a:r>
            <a:r>
              <a:rPr lang="de-DE" dirty="0" smtClean="0"/>
              <a:t>.</a:t>
            </a:r>
            <a:endParaRPr lang="ru-RU" dirty="0"/>
          </a:p>
        </p:txBody>
      </p:sp>
      <p:pic>
        <p:nvPicPr>
          <p:cNvPr id="4" name="Содержимое 3" descr="c059e91a381d20e0391815b52f7c97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628800"/>
            <a:ext cx="483868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44969" y="2132856"/>
            <a:ext cx="429903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5517232"/>
            <a:ext cx="288032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Die Waffenkammer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5805264"/>
            <a:ext cx="2775962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Der Diamantenfonds</a:t>
            </a:r>
            <a:endParaRPr lang="ru-RU" sz="2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 err="1" smtClean="0"/>
              <a:t>Kolomenskoje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mit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der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Auferstehungskirche</a:t>
            </a:r>
            <a:r>
              <a:rPr lang="en-US" sz="3200" b="1" dirty="0" smtClean="0"/>
              <a:t> war die </a:t>
            </a:r>
            <a:r>
              <a:rPr lang="en-US" sz="3200" b="1" dirty="0" err="1" smtClean="0"/>
              <a:t>alte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Zarenresidenz</a:t>
            </a:r>
            <a:endParaRPr lang="ru-RU" sz="3200" b="1" dirty="0"/>
          </a:p>
        </p:txBody>
      </p:sp>
      <p:pic>
        <p:nvPicPr>
          <p:cNvPr id="4" name="Содержимое 3" descr="2905307_large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1700808"/>
            <a:ext cx="710688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169</Words>
  <Application>Microsoft Office PowerPoint</Application>
  <PresentationFormat>Экран (4:3)</PresentationFormat>
  <Paragraphs>23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Moskau ist die Hauptstadt Russlands</vt:lpstr>
      <vt:lpstr>Слайд 3</vt:lpstr>
      <vt:lpstr>Слайд 4</vt:lpstr>
      <vt:lpstr>Слайд 5</vt:lpstr>
      <vt:lpstr>Das Herz Moskaus</vt:lpstr>
      <vt:lpstr>Ihre goldenen Kuppeln glänzen so schön in der Sonne.  </vt:lpstr>
      <vt:lpstr> Im Kreml befinden sich auch die berühmte  Waffenkammer und der Diamantenfonds.</vt:lpstr>
      <vt:lpstr>Kolomenskoje mit der Auferstehungskirche war die alte Zarenresidenz</vt:lpstr>
      <vt:lpstr>Das Puschkin-Museum besitz heute 560 Tausend Kunstwerke</vt:lpstr>
      <vt:lpstr>Das Puschkin-Denkmal ist ein beliebter Treffpunkt in Moskau</vt:lpstr>
      <vt:lpstr>Die Christus-Erlöser-Kathedrale</vt:lpstr>
      <vt:lpstr>Der Fernsehturm Ostankino ist  540 Meter hoch</vt:lpstr>
      <vt:lpstr>Die Moskauer Staatliche Universität </vt:lpstr>
      <vt:lpstr>Moskauer Zoo</vt:lpstr>
      <vt:lpstr>Der Rote Platz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Домашний</cp:lastModifiedBy>
  <cp:revision>19</cp:revision>
  <dcterms:created xsi:type="dcterms:W3CDTF">2012-02-25T07:56:57Z</dcterms:created>
  <dcterms:modified xsi:type="dcterms:W3CDTF">2017-02-12T07:58:29Z</dcterms:modified>
</cp:coreProperties>
</file>