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79" r:id="rId5"/>
    <p:sldId id="28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Образ жини 50%</c:v>
                </c:pt>
                <c:pt idx="1">
                  <c:v>Наследственность 20%</c:v>
                </c:pt>
                <c:pt idx="2">
                  <c:v>Экология 20%</c:v>
                </c:pt>
                <c:pt idx="3">
                  <c:v>Здравоохранение 10%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</c:v>
                </c:pt>
                <c:pt idx="1">
                  <c:v>0.2</c:v>
                </c:pt>
                <c:pt idx="2">
                  <c:v>0.2</c:v>
                </c:pt>
                <c:pt idx="3">
                  <c:v>0.1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24C72-9D4F-4592-A973-6C2E465569B5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5B1F981-7DF0-43F3-809C-B148803CAB7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24C72-9D4F-4592-A973-6C2E465569B5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981-7DF0-43F3-809C-B148803CAB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24C72-9D4F-4592-A973-6C2E465569B5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981-7DF0-43F3-809C-B148803CAB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24C72-9D4F-4592-A973-6C2E465569B5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981-7DF0-43F3-809C-B148803CAB7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24C72-9D4F-4592-A973-6C2E465569B5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5B1F981-7DF0-43F3-809C-B148803CAB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24C72-9D4F-4592-A973-6C2E465569B5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981-7DF0-43F3-809C-B148803CAB7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24C72-9D4F-4592-A973-6C2E465569B5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981-7DF0-43F3-809C-B148803CAB7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24C72-9D4F-4592-A973-6C2E465569B5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981-7DF0-43F3-809C-B148803CAB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24C72-9D4F-4592-A973-6C2E465569B5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981-7DF0-43F3-809C-B148803CAB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24C72-9D4F-4592-A973-6C2E465569B5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981-7DF0-43F3-809C-B148803CAB7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24C72-9D4F-4592-A973-6C2E465569B5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5B1F981-7DF0-43F3-809C-B148803CAB7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5924C72-9D4F-4592-A973-6C2E465569B5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5B1F981-7DF0-43F3-809C-B148803CAB7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med36.com/ill/97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med36.com/symptom/160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2%D0%BE%D0%B7%D0%B3%D0%BE%D0%BD%D0%BA%D0%B0" TargetMode="External"/><Relationship Id="rId13" Type="http://schemas.openxmlformats.org/officeDocument/2006/relationships/hyperlink" Target="https://ru.wikipedia.org/wiki/%D0%9C%D0%B0%D1%80%D0%B8%D1%85%D1%83%D0%B0%D0%BD%D0%B0" TargetMode="External"/><Relationship Id="rId18" Type="http://schemas.openxmlformats.org/officeDocument/2006/relationships/hyperlink" Target="https://ru.wikipedia.org/wiki/%D0%9C%D0%BE%D0%B7%D0%B3" TargetMode="External"/><Relationship Id="rId3" Type="http://schemas.openxmlformats.org/officeDocument/2006/relationships/hyperlink" Target="https://ru.wikipedia.org/wiki/%D0%98%D0%BD%D0%B3%D0%B0%D0%BB%D1%8F%D1%86%D0%B8%D1%8F" TargetMode="External"/><Relationship Id="rId7" Type="http://schemas.openxmlformats.org/officeDocument/2006/relationships/hyperlink" Target="https://ru.wikipedia.org/wiki/%D0%9E%D1%80%D0%B3%D0%B0%D0%BD%D0%B8%D0%B7%D0%BC" TargetMode="External"/><Relationship Id="rId12" Type="http://schemas.openxmlformats.org/officeDocument/2006/relationships/hyperlink" Target="https://ru.wikipedia.org/wiki/%D0%93%D0%B0%D1%88%D0%B8%D1%88" TargetMode="External"/><Relationship Id="rId17" Type="http://schemas.openxmlformats.org/officeDocument/2006/relationships/hyperlink" Target="https://ru.wikipedia.org/wiki/%D0%9A%D1%80%D0%BE%D0%B2%D1%8C" TargetMode="External"/><Relationship Id="rId2" Type="http://schemas.openxmlformats.org/officeDocument/2006/relationships/hyperlink" Target="https://ru.wikipedia.org/wiki/%D0%9F%D0%B8%D1%80%D0%BE%D0%BB%D0%B8%D0%B7" TargetMode="External"/><Relationship Id="rId16" Type="http://schemas.openxmlformats.org/officeDocument/2006/relationships/hyperlink" Target="https://ru.wikipedia.org/wiki/%D0%9F%D1%81%D0%B8%D1%85%D0%BE%D0%B0%D0%BA%D1%82%D0%B8%D0%B2%D0%BD%D1%8B%D0%B5_%D0%B2%D0%B5%D1%89%D0%B5%D1%81%D1%82%D0%B2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2%D0%BE%D0%B7%D0%B4%D1%83%D1%85" TargetMode="External"/><Relationship Id="rId11" Type="http://schemas.openxmlformats.org/officeDocument/2006/relationships/hyperlink" Target="https://ru.wikipedia.org/wiki/%D0%A2%D0%B0%D0%B1%D0%B0%D0%BA" TargetMode="External"/><Relationship Id="rId5" Type="http://schemas.openxmlformats.org/officeDocument/2006/relationships/hyperlink" Target="https://ru.wikipedia.org/wiki/%D0%A2%D0%BB%D0%B5%D0%BD%D0%B8%D0%B5" TargetMode="External"/><Relationship Id="rId15" Type="http://schemas.openxmlformats.org/officeDocument/2006/relationships/hyperlink" Target="https://ru.wikipedia.org/wiki/%D0%9A%D1%80%D1%8D%D0%BA-%D0%BA%D0%BE%D0%BA%D0%B0%D0%B8%D0%BD" TargetMode="External"/><Relationship Id="rId10" Type="http://schemas.openxmlformats.org/officeDocument/2006/relationships/hyperlink" Target="https://ru.wikipedia.org/wiki/%D0%9D%D0%B0%D1%80%D0%BA%D0%BE%D1%82%D0%B8%D0%BA" TargetMode="External"/><Relationship Id="rId19" Type="http://schemas.openxmlformats.org/officeDocument/2006/relationships/image" Target="../media/image5.jpeg"/><Relationship Id="rId4" Type="http://schemas.openxmlformats.org/officeDocument/2006/relationships/hyperlink" Target="https://ru.wikipedia.org/wiki/%D0%94%D1%8B%D0%BC" TargetMode="External"/><Relationship Id="rId9" Type="http://schemas.openxmlformats.org/officeDocument/2006/relationships/hyperlink" Target="https://ru.wikipedia.org/wiki/%D0%9B%D1%91%D0%B3%D0%BA%D0%B8%D0%B5" TargetMode="External"/><Relationship Id="rId14" Type="http://schemas.openxmlformats.org/officeDocument/2006/relationships/hyperlink" Target="https://ru.wikipedia.org/wiki/%D0%9E%D0%BF%D0%B8%D1%83%D0%BC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Учебные вопросы 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Понятие о вредных привычках 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Табакокурение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Алкоголь 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Наркомания и токсикомания 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 урока: вредные привычки, их влияние на здоровье.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8259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Влияние курения на организм.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857232"/>
            <a:ext cx="7772400" cy="5740120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Сигареты вызывают сильнейшее привыкание, из-за чего бросить и закодироваться от курения куда труднее. Вред от курения проявляется как снаружи, так и разрушает организм изнутри.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Никотин портит структуру ногтей, цвет и крепость зубов, влияет на цвет кожи и силу волос. Обычно курильщика легко определить по желтоватому цвету кожи, налёту на зубах и всегда неприятному запаху изо рта, даже если он курил давно и пользуется жвачкой и освежителями для рта. Дело в том, что курение негативно влияет на выделение секретов желудка, из-за чего он постепенно начинает гнить.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Сигареты негативно влияют на структуру внутренних органов, в частности сосудов. У курильщиков к старости сосуды становятся неэластичными и хрупкими. Также у курящих сужаются сосуды, появляются спазмы.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Никотин вызывает повышение кровеносного давления. У курящих оно на 10 миллиметров ртутного столба выше, чем у тех, кто никогда не курил.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Курильщики более подвержены инфарктам, язве желудка и стенокардии. Также «традиционной» болезнью курильщиков считается хронический бронхит. Смола главным образом бьёт по ресничному эпителию и затрудняет защиту дыхательных путей, из-за чего курильщики тяжело переносят любые болезни, связанные с горлом, лёгкими и бронхами.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Курение также негативно сказывается на здоровье ребёнка, особенно если женщина курит во время беременности. Дети часто болеют, легко простужаются и отстают в развитии.</a:t>
            </a:r>
          </a:p>
          <a:p>
            <a:endParaRPr lang="ru-RU" sz="1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7772400" cy="165618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Признаки отравления никотином: Горечь во рту, кашель, головокружение, тошнота, 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слабость,  недомогание бледность лица.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060848"/>
            <a:ext cx="7772400" cy="4464496"/>
          </a:xfrm>
        </p:spPr>
        <p:txBody>
          <a:bodyPr>
            <a:normAutofit fontScale="55000" lnSpcReduction="20000"/>
          </a:bodyPr>
          <a:lstStyle/>
          <a:p>
            <a:pPr fontAlgn="base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Человеку, находящемуся в легкой форме острого отравления, в порядке неотложной помощи можно помочь следующим образом:</a:t>
            </a:r>
          </a:p>
          <a:p>
            <a:pPr fontAlgn="base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Обеспечить доступ свежего воздуха;</a:t>
            </a:r>
          </a:p>
          <a:p>
            <a:pPr fontAlgn="base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Для приведения в сознание дать понюхать нашатырный спирт или уксус;</a:t>
            </a:r>
          </a:p>
          <a:p>
            <a:pPr fontAlgn="base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Организовать срочное промывание желудка свежеприготовленным раствором (0,1%) калия перманганата (марганцовки) или взвесью активированного угля;</a:t>
            </a:r>
          </a:p>
          <a:p>
            <a:pPr fontAlgn="base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Обеспечить обильное питье (вода, чай или молоко);</a:t>
            </a:r>
          </a:p>
          <a:p>
            <a:pPr fontAlgn="base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Уложить пострадавшего на бок, для предупреждения аспирации рвотными массами;</a:t>
            </a:r>
          </a:p>
          <a:p>
            <a:pPr fontAlgn="base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При нарушении дыхания провести длительное искусственное дыхание (если знаете, как это делается);</a:t>
            </a:r>
          </a:p>
          <a:p>
            <a:pPr fontAlgn="base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Если у пострадавшего отсутствует сознание и при других тяжелых состояниях, необходим вызов «скорой» и квалифицированная помощь врача.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Алкоголизм.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Алкоголизм – это заболевание, характеризующееся регулярным употреблением различных алкогольных напитков.</a:t>
            </a:r>
          </a:p>
          <a:p>
            <a:r>
              <a:rPr lang="ru-RU" dirty="0" smtClean="0"/>
              <a:t>Алкоголь вызывает приятное, приподнятое настроение, а это побуждает к повторному употреблению спиртного напитка. В первое время при желании и твердости характера еще можно отказаться от вина. В противном случае под влиянием алкогольной интоксикации воля ослабевает, и человек уже не может противостоять влечению к алкоголю. Под влиянием алкоголя получают простор инстинкты, ослабляется воля и самоконтроль, и нередко люди совершают проступки и ошибки, в которых раскаиваются всю жизнь.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5010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Влияние алкоголя на организм.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Алкоголь разрушает иммунную систему, ткани и органы и особенно деструктивно влияет на кору головного мозга. Он постепенно вызывает замедление работы мозга и отмирание его клеток, как у алкоголиков, так и у тех, кто любит просто пропустить по стаканчику.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Пьянство и особенно зачатие ребёнка в состоянии алкогольного опьянения увеличивает шансы родить больного и недоношенного младенца или вовсе не родить. Дети алкоголиков развиваются медленнее своих сверстников.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Алкоголь сокращает жизненный цикл на 10-15 лет.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Алкоголь вызывает диурез, то есть, повышенное выделение мочи, из-за чего организм обезвоживается и теряет соли, таким образом, нарушается обмен веществ.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Среди причин смертности и болезней алкоголизм занимает третье место, уступая только сердечнососудистым заболеваниям и злокачественным образованиям.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Признаки отравления алкоголем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Головокружение, тошнота и рвота.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Уменьшение сердечных сокращений, снижение артериального давления.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Возбужденное или депрессивное состояние 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Оказание первой помощи.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Уложить набок и очистит дыхательные пути.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Дать понюхать ватку, смоченную в нашатырном спирте.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Промыть желудок 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Положить на голову холодный компресс.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Вызвать скорую помощь 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Наркомания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Наркомания - (от греч. оцепенение, сон, безумие) – это хроническое заболевание, вызванное употреблением </a:t>
            </a:r>
            <a:r>
              <a:rPr lang="ru-RU" dirty="0" smtClean="0"/>
              <a:t>наркотиков. </a:t>
            </a:r>
            <a:r>
              <a:rPr lang="ru-RU" dirty="0" smtClean="0"/>
              <a:t>Признаки наркомании: непреодолимое влечение к приёму наркотиков; тенденция к повышению количества принимаемого вещества </a:t>
            </a:r>
          </a:p>
          <a:p>
            <a:r>
              <a:rPr lang="ru-RU" dirty="0" smtClean="0"/>
              <a:t>Наркомания и токсикомания. Возникает в результате злоупотребления веществами, вызывающие кратковременного чувство приятного психического </a:t>
            </a:r>
            <a:r>
              <a:rPr lang="ru-RU" dirty="0" smtClean="0"/>
              <a:t>состояния.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2211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Последствия наркомании.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268760"/>
            <a:ext cx="7772400" cy="511256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 Официальная статистика: Россия является крупнейшим рынком героина в Европе. Общее число лиц, употребляющих наркотики в России составляет от 3 до 4 млн., треть из которых – лица, злоупотребляющие героином. В России показатель ВИЧ-инфицирования, связанного с употреблением инъекционных наркотиков, является одним из самых высоких в мире. В марте 2006 был опубликован ежегодный доклад Международного комитета по контролю за наркотиками (МККН) при ООН, где было сказано, что в России официально зарегистрировано 500 тыс. наркоманов, но по данным МККН, общее количество лиц может достигать 6 млн., или 4% численности населения. 2 млн. российских наркоманов – молодые люди в возрасте до 24 лет. </a:t>
            </a:r>
          </a:p>
          <a:p>
            <a:pPr lvl="0"/>
            <a:r>
              <a:rPr lang="ru-RU" dirty="0" smtClean="0"/>
              <a:t>Наркотики вызывают бессонницу и при этом постоянное состояние сонливости, бледность, заторможенность реакции, частое чихание и заложенный нос.</a:t>
            </a:r>
          </a:p>
          <a:p>
            <a:pPr lvl="0"/>
            <a:r>
              <a:rPr lang="ru-RU" dirty="0" smtClean="0"/>
              <a:t>В первую очередь наркотики поражают мозг человека и психику, из-за чего «завязать» наркоману гораздо тяжелее. Он пропускает тот порог, когда ещё можно бросить, думая, что легко расстанется с дурной привычкой в любой момент и незаметно переходит в ту фазу, когда не осознает вреда, наносимого наркотиками. У наркоманов полностью отмирает инстинкт самосохранения, из-за чего у них открываются суицидальные наклонности.</a:t>
            </a:r>
          </a:p>
          <a:p>
            <a:pPr lvl="0"/>
            <a:r>
              <a:rPr lang="ru-RU" dirty="0" err="1" smtClean="0"/>
              <a:t>Кокаинщики</a:t>
            </a:r>
            <a:r>
              <a:rPr lang="ru-RU" dirty="0" smtClean="0"/>
              <a:t> живут не больше четырёх лет. Те, кто прочно сидит на ЛСД теряют ощущение реальности. Конопля отупляет до состояния овоща за 3-4 года. Поклонники морфина спустя 2-3 месяца регулярного употребления теряют интерес ко всему и перестают за собой следить, превращаясь в бомжей.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7772400" cy="1800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Признаки наркотического отравления: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мышечного тонуса.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Сужение зрачков и ослабление их реакции на свет.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Покраснение кожи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988840"/>
            <a:ext cx="7772400" cy="4608512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Первая помощь при передозировке наркотиков</a:t>
            </a: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При появлении первых признаков отравления необходимо вызвать скорую помощь.</a:t>
            </a: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Уложите пострадавшего на бок, выведите вперед нижнюю руку.</a:t>
            </a: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Освободите грудную клетку и шею от сдавливающей одежды, обеспечьте приток свежего воздуха.</a:t>
            </a: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Если пострадавший в сознании, необходимо промывать желудок каждые 30–40 минут до приезда скорой помощи. Даже наркотики, введенные в вену, постоянно выделяются слизистой оболочкой желудка и, если их не удалять из организма, всасываются обратно в кровь. Для промывания используют прохладную слабосоленую кипяченую воду. Рвотный рефлекс вызывают надавливанием пальцами на корень языка.</a:t>
            </a: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При заторможенности, спутанности сознания, сонливости поднести к носу ватку, смоченную нашатырным спиртом. При отсутствии нашатыря растереть мочки ушей, пощекотать носовые ходы платком, травинкой. Подобные действия стимулируют дыхательный и сосудодвигательный центры, препятствуют утрате сознания.</a:t>
            </a: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При отсутствии дыхания и кровообращения приступайте к искусственному дыханию и непрямому массажу сердца.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Токсикомания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В переводе с древнегреческого языка слово «</a:t>
            </a:r>
            <a:r>
              <a:rPr lang="ru-RU" b="1" u="sng" dirty="0" smtClean="0">
                <a:hlinkClick r:id="rId2"/>
              </a:rPr>
              <a:t>токсикомания</a:t>
            </a:r>
            <a:r>
              <a:rPr lang="ru-RU" b="1" dirty="0" smtClean="0"/>
              <a:t>» переводится как «страсть к ядовитому». Говоря научным языком, токсикомания – это целый ряд болезненных состояний, в числе которых сильное влечение и привыкание к средствам ненаркотического характера, интоксикация, синдромы психологической и/или физической зависимости. С медицинской точки зрения разницы между токсикоманией и наркоманией не существует.</a:t>
            </a:r>
          </a:p>
          <a:p>
            <a:r>
              <a:rPr lang="ru-RU" b="1" dirty="0" smtClean="0"/>
              <a:t>. Средний возраст токсикоманов поражает воображение: он составляет 8-15 лет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801004" cy="143985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же собой представляет понятие «здоровье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Вместо точек в тетрадь запишите пропущенные слова соответствующие номеру вопроса.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700808"/>
            <a:ext cx="7772400" cy="4608512"/>
          </a:xfrm>
        </p:spPr>
        <p:txBody>
          <a:bodyPr>
            <a:normAutofit/>
          </a:bodyPr>
          <a:lstStyle/>
          <a:p>
            <a:pPr marL="342900" indent="-342900">
              <a:buClrTx/>
              <a:buFont typeface="+mj-lt"/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Здоровье,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по определению ВОЗ (Всемирной организации здравоохранения),– это состояние полного …, … и … благополучия, а не только отсутствие болезней и физических дефектов.</a:t>
            </a:r>
          </a:p>
          <a:p>
            <a:pPr marL="342900" indent="-342900">
              <a:buClrTx/>
              <a:buFont typeface="+mj-lt"/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Здоровье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человека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– это процесс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… и …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его психических и физиологических качеств, оптимальной работоспособности и социальной активности при максимальной продолжительности жизни.</a:t>
            </a:r>
          </a:p>
          <a:p>
            <a:pPr marL="342900" indent="-342900">
              <a:buClrTx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Индивидуальное здоровье человека зависит от следующих составляющих: …, …,   </a:t>
            </a:r>
          </a:p>
          <a:p>
            <a:pPr marL="342900" indent="-342900">
              <a:buClr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…, … .</a:t>
            </a:r>
          </a:p>
          <a:p>
            <a:pPr marL="342900" indent="-342900">
              <a:buClrTx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Перечислите основные составляющие здорового образа жизни: …, …, …..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токсикомании.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Самым распространенным видом токсикомании является вдыхание паров ацетона или клея из полиэтиленового пакета. Опьянение токсическими веществами бытовой и промышленной химии наступает после влияния на ЦНС различных углеводородов, содержащихся в клее, растворителе лака, аэрозолях, бензине и других веществах.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Токсикомания газом также была популярной в свое время, однако в силу низкой растворимости в крови воздействие газа быстро слабеет. Бензиновая токсикомания, в свою очередь, приводит к сильному поражению внутренних органов и клеток головного мозга. Помимо этого, испарения токсичных веществ могут стать причиной развития депрессий, агрессивного и подавленного настроений. Нередко токсикоманы под воздействием очередной дозы 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сводят счеты с жизнью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074242"/>
          </a:xfrm>
        </p:spPr>
        <p:txBody>
          <a:bodyPr>
            <a:normAutofit/>
          </a:bodyPr>
          <a:lstStyle/>
          <a:p>
            <a:pPr algn="ctr" fontAlgn="base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токсикоманов появляются следующие реакции на вдыхаемые вещества: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головная боль, затрудненное дыхание, сжатие головы, рвотные позывы.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852936"/>
            <a:ext cx="7772400" cy="316686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Первая помощь включает в себя общие мероприятия первой помощи при отравлениях: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вызвать рвоту, промывание желудка,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прием адсорбирующих веществ и слабительных.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По показаниям - сердечнососудистые средства, дыхательные аналептики.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Реанимационные мероприятия, вызов скорой помощи.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Выводы по теме: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Самое печальное то, что вредные привычки человека наносят вред, не только себе, но и окружающим их людей. Пьяные за рулём, буйные от любого вида опьянения, бестактные люди, обрекающие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окружающих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роль пассивных курильщиков, безответственные родители, плодящие больных и недоразвитых детей. Это не просто те, кто сознательно шагает в могилу, но и те, кто тянет за собой многих других.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Спорт как альтернатива вредным привычкам.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Вредные привычки это самое настоящее зло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Занимайтесь спортом, отказывайтесь от вредных привычек и ведите здоровый образ жизни.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Закрепление  изученного материала.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071546"/>
            <a:ext cx="7772400" cy="564360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Из перечисленных ниже явлений выберите признаки острого отравления никотином: </a:t>
            </a:r>
            <a:r>
              <a:rPr lang="ru-RU" dirty="0" smtClean="0"/>
              <a:t>а) горечь во рту; б)покраснение глаз; в)покашливание; г) кашель и головокружение; </a:t>
            </a:r>
            <a:r>
              <a:rPr lang="ru-RU" dirty="0" err="1" smtClean="0"/>
              <a:t>д</a:t>
            </a:r>
            <a:r>
              <a:rPr lang="ru-RU" dirty="0" smtClean="0"/>
              <a:t>) тошнота; е) отек лица; ж) слабость и недомогание; </a:t>
            </a:r>
            <a:r>
              <a:rPr lang="ru-RU" dirty="0" err="1" smtClean="0"/>
              <a:t>з</a:t>
            </a:r>
            <a:r>
              <a:rPr lang="ru-RU" dirty="0" smtClean="0"/>
              <a:t>) потеря ориентировки; и) увеличение лимфатических узлов; к) бледность лица. </a:t>
            </a:r>
          </a:p>
          <a:p>
            <a:r>
              <a:rPr lang="ru-RU" b="1" dirty="0" smtClean="0"/>
              <a:t>Из перечисленных ниже симптомов выберите те, которые являются признаками алкогольного отравления: </a:t>
            </a:r>
            <a:r>
              <a:rPr lang="ru-RU" dirty="0" smtClean="0"/>
              <a:t>а)ухудшение слуха; б)головокружение, тошнота и рвота; в)пожелтение кожи; г)отсутствие реакции зрачков на свет </a:t>
            </a:r>
            <a:r>
              <a:rPr lang="ru-RU" dirty="0" err="1" smtClean="0"/>
              <a:t>д</a:t>
            </a:r>
            <a:r>
              <a:rPr lang="ru-RU" dirty="0" smtClean="0"/>
              <a:t>)уменьшение сердечных сокращений и снижение артериального давления; е)отсутствие речи; ж)возбужденное или депрессивное состояние; </a:t>
            </a:r>
            <a:r>
              <a:rPr lang="ru-RU" dirty="0" err="1" smtClean="0"/>
              <a:t>з</a:t>
            </a:r>
            <a:r>
              <a:rPr lang="ru-RU" dirty="0" smtClean="0"/>
              <a:t>)повышение температуры</a:t>
            </a:r>
          </a:p>
          <a:p>
            <a:r>
              <a:rPr lang="ru-RU" b="1" dirty="0" smtClean="0"/>
              <a:t>Из перечисленных ниже признаков выберите указывающие на наркотическое отравление: </a:t>
            </a:r>
            <a:r>
              <a:rPr lang="ru-RU" dirty="0" smtClean="0"/>
              <a:t>а) тошнота и рвота; б) повышение мышечного тонуса; в) головокружение; г) сужение зрачков и ослабление их реакции на свет </a:t>
            </a:r>
            <a:r>
              <a:rPr lang="ru-RU" dirty="0" err="1" smtClean="0"/>
              <a:t>д</a:t>
            </a:r>
            <a:r>
              <a:rPr lang="ru-RU" dirty="0" smtClean="0"/>
              <a:t>) кровотечение из носа; е) покраснение кожи; ж) насморк; </a:t>
            </a:r>
            <a:r>
              <a:rPr lang="ru-RU" dirty="0" err="1" smtClean="0"/>
              <a:t>з</a:t>
            </a:r>
            <a:r>
              <a:rPr lang="ru-RU" dirty="0" smtClean="0"/>
              <a:t>) горечь во рту. </a:t>
            </a:r>
            <a:endParaRPr lang="ru-RU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Запишите недостающие слова.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Вредная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привычка – закрепленный в личности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  …,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агрессивный по отношению к самой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или обществу.  Вредные привычки серьезно ухудшают состояние здоровья человека (физическое и психическое)</a:t>
            </a:r>
            <a:r>
              <a:rPr lang="ru-RU" dirty="0" smtClean="0"/>
              <a:t> 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чего складывается здоровье?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Понятие о привычках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Привычка – сложившийся способ поведения, осуществлении которого в определенных ситуациях приобретает для человека характер потребности 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Вредная привычка – закрепленный в личности способ поведения, агрессивный по отношению к самой личности или обществу.  Вредные привычки серьезно ухудшают состояние здоровья человека (физическое и психическое)</a:t>
            </a:r>
            <a:r>
              <a:rPr lang="ru-RU" dirty="0" smtClean="0"/>
              <a:t> 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571612"/>
            <a:ext cx="7772400" cy="292895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ним относятся:  табакокурение, </a:t>
            </a:r>
            <a:b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алкоголизм, </a:t>
            </a:r>
            <a:b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наркомания и токсикомания.</a:t>
            </a:r>
            <a:endParaRPr lang="ru-RU" sz="5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28215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сколько ухудшается здоровье?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Мы можем судить по печальной статистике смертности в России.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www.varlamov.me/2015/russiandeath/1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460851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www.varlamov.me/2015/russiandeath/2.jpg"/>
          <p:cNvPicPr>
            <a:picLocks noGr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700808"/>
            <a:ext cx="4176464" cy="3960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0022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Можно твердо сказать, что во многих пунктах смертности, на прямую или косвенно виноваты вредные привычки !!!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716016" y="1772816"/>
            <a:ext cx="4176464" cy="4680520"/>
          </a:xfrm>
        </p:spPr>
        <p:txBody>
          <a:bodyPr>
            <a:normAutofit fontScale="92500"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Алкоголизм в России приводит к различным смертями и гибели человека: наблюдается 62,1% самоубийств, 72,2% убийств, 60% смертей от панкреатита, 67,7% от цирроза печени и 23.3% от заболеваний сердца и сосудов.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Среди подростков от 14 до 18 лет спиртные напитки употребляют 88% мальчиков и 93 % девочки. Употребляли наркотические и токсические вещества, хотя бы один раз в жизни56% мальчиков и 20% девочек. Потребляют наркотики в настоящее время 45% мальчиков и 18% девочек.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Курение поражает органы дыхания,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сердечно-сосудистую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систему, желудочно-кишечный тракт. Курильщики болеют раком лёгких в несколько раз чаще, чем некурящие и составляют 96-100% всех больных раком лёгких. Курение увеличивает вероятность других видов злокачественных опухолей (полости рта, пищевода, гортани, поджелудочной железы, желудка, толстой кишки, почки, печени). </a:t>
            </a:r>
          </a:p>
          <a:p>
            <a:endParaRPr lang="ru-RU" dirty="0"/>
          </a:p>
        </p:txBody>
      </p:sp>
      <p:pic>
        <p:nvPicPr>
          <p:cNvPr id="5" name="Содержимое 4" descr="http://www.varlamov.me/2015/russiandeath/3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4608512" cy="4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7772400" cy="2736304"/>
          </a:xfrm>
        </p:spPr>
        <p:txBody>
          <a:bodyPr>
            <a:normAutofit fontScale="90000"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Куре́ние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  <a:hlinkClick r:id="rId2" tooltip="Пиролиз"/>
              </a:rPr>
              <a:t>пиролитическая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3" tooltip="Ингаляция"/>
              </a:rPr>
              <a:t>ингаляция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(вдыхание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4" tooltip="Дым"/>
              </a:rPr>
              <a:t>дыма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 препаратов, преимущественно растительного происхождения,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5" tooltip="Тление"/>
              </a:rPr>
              <a:t>тлеющих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в потоке вдыхаемого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6" tooltip="Воздух"/>
              </a:rPr>
              <a:t>воздуха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с целью насыщения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7" tooltip="Организм"/>
              </a:rPr>
              <a:t>организма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содержащимися в них активными веществами путём их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8" tooltip="Возгонка"/>
              </a:rPr>
              <a:t>возгонки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и последующего всасывания в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9" tooltip="Лёгкие"/>
              </a:rPr>
              <a:t>лёгких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и дыхательных путях. Как правило, применяется для употребления курительных смесей,   обладающих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10" tooltip="Наркотик"/>
              </a:rPr>
              <a:t>наркотическими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свойствами (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11" tooltip="Табак"/>
              </a:rPr>
              <a:t>табак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12" tooltip="Гашиш"/>
              </a:rPr>
              <a:t>гашиш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13" tooltip="Марихуана"/>
              </a:rPr>
              <a:t>марихуана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14" tooltip="Опиум"/>
              </a:rPr>
              <a:t>опиум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  <a:hlinkClick r:id="rId15" tooltip="Крэк-кокаин"/>
              </a:rPr>
              <a:t>крэк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и т. п.) благодаря быстрому поступлению насыщенной 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  <a:hlinkClick r:id="rId16" tooltip="Психоактивные вещества"/>
              </a:rPr>
              <a:t>психоактивными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16" tooltip="Психоактивные вещества"/>
              </a:rPr>
              <a:t> веществами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17" tooltip="Кровь"/>
              </a:rPr>
              <a:t>крови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в головной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18" tooltip="Мозг"/>
              </a:rPr>
              <a:t>мозг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вова\Pictures\внеурочка\sostav tabaka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186658" y="2852738"/>
            <a:ext cx="5227883" cy="316706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2211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 табачного дыма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настоящему времени табачные изделия содержат около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4000 химических соединений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а табачный дым – около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5000 химических соединений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из которых примерно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60 вызывают 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к. А также основные: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никотин, смола, канцерогены табачного дыма,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нитрозамины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угарный газ 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монооксид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углерода), полоний-210, цианистый водород или синильная кислота, акролеин, оксиды азота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свободные радикалы, 76 металлов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шестивалентный хром, никель, кадмий, железо, радиоактивные компоненты.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Этот список можно продолжать и продолжать, перечисленное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является составляющим сигарет и дыма табака — это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самые опасные химические вещества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для любого живого организма.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509</TotalTime>
  <Words>1353</Words>
  <Application>Microsoft Office PowerPoint</Application>
  <PresentationFormat>Экран (4:3)</PresentationFormat>
  <Paragraphs>96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Справедливость</vt:lpstr>
      <vt:lpstr>Тема урока: вредные привычки, их влияние на здоровье.</vt:lpstr>
      <vt:lpstr>Что же собой представляет понятие «здоровье»? Вместо точек в тетрадь запишите пропущенные слова соответствующие номеру вопроса.</vt:lpstr>
      <vt:lpstr>Из чего складывается здоровье?</vt:lpstr>
      <vt:lpstr>Понятие о привычках </vt:lpstr>
      <vt:lpstr>К ним относятся:  табакокурение,  алкоголизм,  наркомания и токсикомания.</vt:lpstr>
      <vt:lpstr>На сколько ухудшается здоровье?  Мы можем судить по печальной статистике смертности в России. </vt:lpstr>
      <vt:lpstr>Можно твердо сказать, что во многих пунктах смертности, на прямую или косвенно виноваты вредные привычки !!! </vt:lpstr>
      <vt:lpstr>Куре́ние — пиролитическая ингаляция (вдыхание дыма) препаратов, преимущественно растительного происхождения, тлеющих в потоке вдыхаемого воздуха, с целью насыщения организма содержащимися в них активными веществами путём их возгонки и последующего всасывания в лёгких и дыхательных путях. Как правило, применяется для употребления курительных смесей,   обладающих наркотическими свойствами (табак, гашиш, марихуана, опиум, крэк и т. п.) благодаря быстрому поступлению насыщенной психоактивными веществами крови в головной мозг.</vt:lpstr>
      <vt:lpstr>Состав табачного дыма</vt:lpstr>
      <vt:lpstr>Влияние курения на организм.</vt:lpstr>
      <vt:lpstr>Признаки отравления никотином: Горечь во рту, кашель, головокружение, тошнота,  слабость,  недомогание бледность лица.</vt:lpstr>
      <vt:lpstr>Алкоголизм.</vt:lpstr>
      <vt:lpstr>Влияние алкоголя на организм.</vt:lpstr>
      <vt:lpstr>Признаки отравления алкоголем.</vt:lpstr>
      <vt:lpstr>Оказание первой помощи.</vt:lpstr>
      <vt:lpstr>Наркомания</vt:lpstr>
      <vt:lpstr>Последствия наркомании.</vt:lpstr>
      <vt:lpstr>Признаки наркотического отравления: Повышение мышечного тонуса.  Сужение зрачков и ослабление их реакции на свет.  Покраснение кожи </vt:lpstr>
      <vt:lpstr>Токсикомания</vt:lpstr>
      <vt:lpstr>Виды токсикомании.</vt:lpstr>
      <vt:lpstr>У токсикоманов появляются следующие реакции на вдыхаемые вещества: головная боль, затрудненное дыхание, сжатие головы, рвотные позывы.</vt:lpstr>
      <vt:lpstr>Выводы по теме:</vt:lpstr>
      <vt:lpstr>Закрепление  изученного материала.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вредные привычки, их влияние на здоровье.</dc:title>
  <dc:creator>вова</dc:creator>
  <cp:lastModifiedBy>f</cp:lastModifiedBy>
  <cp:revision>53</cp:revision>
  <dcterms:created xsi:type="dcterms:W3CDTF">2016-02-11T09:51:06Z</dcterms:created>
  <dcterms:modified xsi:type="dcterms:W3CDTF">2017-02-05T14:41:54Z</dcterms:modified>
</cp:coreProperties>
</file>