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4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рина" initials="И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4-08T14:25:39.790" idx="1">
    <p:pos x="10" y="10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4-08T14:26:02.217" idx="2">
    <p:pos x="10" y="10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4-08T14:30:21.930" idx="3">
    <p:pos x="5760" y="17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22CA8-330A-4234-8AD6-C25FDACB2358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654C1-C1E6-4748-A306-6082A17BA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634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2CD41-7470-46C5-AA80-674289D3FB26}" type="datetime1">
              <a:rPr lang="ru-RU" smtClean="0"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45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2-DA3B-4581-B5E1-4D5C6FD65FC8}" type="datetime1">
              <a:rPr lang="ru-RU" smtClean="0"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9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36EB-6D00-452C-83E4-635AE54FCFAA}" type="datetime1">
              <a:rPr lang="ru-RU" smtClean="0"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6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8C64D-96DF-4600-9041-35695774EE07}" type="datetime1">
              <a:rPr lang="ru-RU" smtClean="0"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84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0DB46-94EC-41A5-A3E8-B74C11953A64}" type="datetime1">
              <a:rPr lang="ru-RU" smtClean="0"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14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3CB1-CF44-4AD5-935A-628E21D91AC7}" type="datetime1">
              <a:rPr lang="ru-RU" smtClean="0"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1E15A-98D8-4240-BD15-250C6931CB99}" type="datetime1">
              <a:rPr lang="ru-RU" smtClean="0"/>
              <a:t>22.05.2016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42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E621-847A-4B73-94C6-A0C3F217E5C4}" type="datetime1">
              <a:rPr lang="ru-RU" smtClean="0"/>
              <a:t>22.05.2016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07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AF8A7-36B6-48F4-9981-007AAF5CB7ED}" type="datetime1">
              <a:rPr lang="ru-RU" smtClean="0"/>
              <a:t>22.05.2016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26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045A-5B7D-4013-BE28-9E6518BA2B22}" type="datetime1">
              <a:rPr lang="ru-RU" smtClean="0"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14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A0F1-A077-479B-AF04-D91887F24FAB}" type="datetime1">
              <a:rPr lang="ru-RU" smtClean="0"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6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0A301-EE10-4AC5-A743-18B709C06DAC}" type="datetime1">
              <a:rPr lang="ru-RU" smtClean="0"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Кравченко Ирина Васильевна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2D80-3951-4A76-B430-33C340529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83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>
      <p:transition spd="slow">
        <p:fade/>
      </p:transition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3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04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рина\Desktop\день космонавтики\iDJQQ8FS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" y="0"/>
            <a:ext cx="9115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ятно 1 1"/>
          <p:cNvSpPr/>
          <p:nvPr/>
        </p:nvSpPr>
        <p:spPr>
          <a:xfrm>
            <a:off x="-180528" y="332656"/>
            <a:ext cx="5832648" cy="3600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Гагарин</a:t>
            </a:r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89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8917383" cy="659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453650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Двадцатый век был веком новых технологий и важных открытий. Двадцатый век – это век, в котором произошло историческое событие — первый полёт человека в космос.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293096"/>
            <a:ext cx="4860032" cy="2448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Его совершил гражданин нашей страны Юрий Алексеевич Гагарин. Человек беспримерной храбрости, мужественный и целеустремленный. Именно он 12 апреля 1961 года на космическом корабле-спутнике «Восток» облетел вокруг планеты Земля, выполнил необходимые задания, и приземлился в намеченном месте.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965" y="620688"/>
            <a:ext cx="3442444" cy="331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Ирина\Desktop\день космонавтики\p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4" y="2132857"/>
            <a:ext cx="419457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77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17383" cy="671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462" y="144463"/>
            <a:ext cx="5435650" cy="2564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Будущий космонавт № 1 родился в семье крестьянина и доярки Гагариных 9 марта 1934 года в </a:t>
            </a:r>
            <a:r>
              <a:rPr lang="ru-RU" dirty="0" err="1" smtClean="0">
                <a:solidFill>
                  <a:schemeClr val="tx1"/>
                </a:solidFill>
              </a:rPr>
              <a:t>Гжатском</a:t>
            </a:r>
            <a:r>
              <a:rPr lang="ru-RU" dirty="0" smtClean="0">
                <a:solidFill>
                  <a:schemeClr val="tx1"/>
                </a:solidFill>
              </a:rPr>
              <a:t> районе Смоленской области. В 1941 году, когда мальчику исполнилось 7 лет, он пошел в школу. Смоленщина – это та территория, на которой война проявила себя в полной мере. Когда её заняли немцы, учёба для детей, в том числе и для Юрия Гагарина, на время была прекращена. Лишь в 1944 году школа вновь распахнула двери.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869160"/>
            <a:ext cx="4633861" cy="1988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Учиться было трудно. Не хватало элементарного – бумаги. Найти клочок бумаги было большим счастьем. Но никакие трудности не смогли помешать детям, жившим в послевоенное время, получить образование. Ученики стремились к знаниям, война лишь усилила эту тягу.</a:t>
            </a:r>
          </a:p>
        </p:txBody>
      </p:sp>
      <p:pic>
        <p:nvPicPr>
          <p:cNvPr id="3076" name="Picture 4" descr="C:\Users\Ирина\Desktop\день космонавтики\i_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3096057"/>
            <a:ext cx="4259435" cy="321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рина\Desktop\день космонавтики\2foto4%20RIA-615387-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98998"/>
            <a:ext cx="3597322" cy="247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2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17383" cy="671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462" y="144463"/>
            <a:ext cx="4715570" cy="206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Из школьных предметов Юрий Гагарин особенно любил историю, математику и литературу. В литературе ему нравились разные направления. Он любил стихи Пушкина и Лермонтова. Читал Твардовского и Исаковского; эти поэты писали о войне. А война была знакома Юрию не понаслышке.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4941168"/>
            <a:ext cx="3769765" cy="1916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Скорее всего, Юрию Гагарину, как и любому ребёнку, в детстве нравились сказки. Кто знал, что именно ему доведётся в дальнейшем сказку сделать былью.</a:t>
            </a:r>
          </a:p>
        </p:txBody>
      </p:sp>
      <p:pic>
        <p:nvPicPr>
          <p:cNvPr id="4099" name="Picture 3" descr="C:\Users\Ирина\Desktop\день космонавтики\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62949"/>
            <a:ext cx="4680520" cy="283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рина\Desktop\день космонавтики\0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825" y="297549"/>
            <a:ext cx="2929583" cy="449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3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91" y="115334"/>
            <a:ext cx="8917383" cy="671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462" y="144463"/>
            <a:ext cx="4458691" cy="2132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Гагарина интересовало многое. Он любил музыку, спорт, хорошую шутку. Когда Юрий стал взрослым человеком, и у него родились две дочки, Елена и Галина, то он возил их на поле, где в 1812 году произошла крупнейшая битва между русской армией и армией Наполеона – Бородино.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3645024"/>
            <a:ext cx="4745506" cy="3183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Почему первым космонавтом стал именно Юрий Гагарин? Решающее слово в пользу именно этого человека сказал главный конструктор Сергей Павлович Королев. Все пилоты из первой группы космонавтов были подготовлены и физически и морально очень хорошо. Почему Королёв выбрал именно Гагарина? Решающую роль сыграло то, что Гагарин умел очень быстро, быстрее всех, принимать важные решения.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3" name="Picture 3" descr="C:\Users\Ирина\Desktop\день космонавтики\gagarin-cosmonaut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871" y="175717"/>
            <a:ext cx="4429603" cy="329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9" y="3068960"/>
            <a:ext cx="4173809" cy="351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6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а\Desktop\день космонавтики\NGC4755_3_10m-RGB_f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8" y="0"/>
            <a:ext cx="91055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453650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После приземления Юрий Алексеевич доложил руководителю страны </a:t>
            </a:r>
            <a:r>
              <a:rPr lang="ru-RU" dirty="0" err="1" smtClean="0">
                <a:solidFill>
                  <a:schemeClr val="tx1"/>
                </a:solidFill>
              </a:rPr>
              <a:t>Н.С.Хрущёву</a:t>
            </a:r>
            <a:r>
              <a:rPr lang="ru-RU" dirty="0" smtClean="0">
                <a:solidFill>
                  <a:schemeClr val="tx1"/>
                </a:solidFill>
              </a:rPr>
              <a:t>, что программа полета успешно выполнена, приземление произошло без осложнений, травм и ушибов у него нет.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5013176"/>
            <a:ext cx="388843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Полет Юрия Гагарина, совершённый во имя мира, прогресса, счастья людей – это феноменальное событие мирового масштаба, это — первый шаг человечества к звёздам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1" name="Picture 3" descr="C:\Users\Ирина\Desktop\день космонавтики\597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731"/>
            <a:ext cx="468052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Ирина\Desktop\день космонавтики\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36800"/>
            <a:ext cx="4333875" cy="31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2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а\Desktop\день космонавтики\kosmo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33"/>
            <a:ext cx="9144000" cy="683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ятно 1 1"/>
          <p:cNvSpPr/>
          <p:nvPr/>
        </p:nvSpPr>
        <p:spPr>
          <a:xfrm>
            <a:off x="132333" y="26233"/>
            <a:ext cx="3503563" cy="2826703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Спасибо за вниманье!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ятно 1 2"/>
          <p:cNvSpPr/>
          <p:nvPr/>
        </p:nvSpPr>
        <p:spPr>
          <a:xfrm>
            <a:off x="5868144" y="4149080"/>
            <a:ext cx="3456384" cy="29523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Выполнила Кравченко Ирина Васильевна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Воспитатель ГБДОУ д/с №122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9" name="Picture 3" descr="C:\Users\Ирина\Desktop\день космонавтики\81_3_%ED%EE%E2%FB%E9%20%F0%E0%E7%EC%E5%F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188640"/>
            <a:ext cx="4366043" cy="311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Ирина\Desktop\день космонавтики\image_561f65ec8d1f41_423455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924944"/>
            <a:ext cx="3888431" cy="361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Кравченко Ирина Васильевна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87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480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9</cp:revision>
  <dcterms:created xsi:type="dcterms:W3CDTF">2016-04-08T09:54:00Z</dcterms:created>
  <dcterms:modified xsi:type="dcterms:W3CDTF">2016-05-22T18:57:25Z</dcterms:modified>
</cp:coreProperties>
</file>