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57" r:id="rId4"/>
    <p:sldId id="259" r:id="rId5"/>
    <p:sldId id="261" r:id="rId6"/>
    <p:sldId id="272" r:id="rId7"/>
    <p:sldId id="263" r:id="rId8"/>
    <p:sldId id="264" r:id="rId9"/>
    <p:sldId id="265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амиль" initials="Р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005A"/>
    <a:srgbClr val="CC00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5" autoAdjust="0"/>
  </p:normalViewPr>
  <p:slideViewPr>
    <p:cSldViewPr>
      <p:cViewPr>
        <p:scale>
          <a:sx n="72" d="100"/>
          <a:sy n="72" d="100"/>
        </p:scale>
        <p:origin x="-7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D7EE6-5A66-4F6F-88B6-5FADE4E6054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C880-6075-45AB-B6D6-C2C078DEC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5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C880-6075-45AB-B6D6-C2C078DEC6F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Титул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609"/>
            <a:ext cx="9144000" cy="6848782"/>
          </a:xfrm>
          <a:prstGeom prst="rect">
            <a:avLst/>
          </a:prstGeom>
        </p:spPr>
      </p:pic>
      <p:pic>
        <p:nvPicPr>
          <p:cNvPr id="10" name="Рисунок 9" descr="Титул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8361"/>
            <a:ext cx="9144000" cy="6821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96C28-0BE0-4207-A56C-8F91B7BA16D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0E894-EDAB-4D10-8792-C9A8F7CD96C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абочий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9"/>
          <p:cNvSpPr txBox="1">
            <a:spLocks noGrp="1"/>
          </p:cNvSpPr>
          <p:nvPr>
            <p:ph type="ctrTitle"/>
          </p:nvPr>
        </p:nvSpPr>
        <p:spPr>
          <a:xfrm>
            <a:off x="899592" y="0"/>
            <a:ext cx="7776864" cy="61897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6000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tt-RU" sz="6000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140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140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1400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r>
              <a:rPr kumimoji="0" lang="tt-RU" sz="1800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tt-RU" sz="1800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tt-RU" sz="1400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1400" i="0" u="none" strike="noStrike" kern="1200" cap="none" spc="50" normalizeH="0" baseline="0" noProof="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0"/>
          <p:cNvSpPr txBox="1">
            <a:spLocks/>
          </p:cNvSpPr>
          <p:nvPr/>
        </p:nvSpPr>
        <p:spPr>
          <a:xfrm>
            <a:off x="971600" y="4437112"/>
            <a:ext cx="4032448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B4005A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    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rgbClr val="B4005A"/>
              </a:solidFill>
              <a:effectLst/>
              <a:uLnTx/>
              <a:uFillTx/>
              <a:latin typeface="Cambria" pitchFamily="18" charset="0"/>
              <a:ea typeface="+mn-ea"/>
              <a:cs typeface="Aharoni" pitchFamily="2" charset="-79"/>
            </a:endParaRPr>
          </a:p>
        </p:txBody>
      </p:sp>
      <p:pic>
        <p:nvPicPr>
          <p:cNvPr id="5" name="Picture 2" descr="C:\Users\Амина\Desktop\Сөмбел\2014-02-09 14.36.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7227" y="1412776"/>
            <a:ext cx="4905015" cy="4978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99792" y="688659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i="1" dirty="0" smtClean="0">
                <a:solidFill>
                  <a:schemeClr val="accent1"/>
                </a:solidFill>
                <a:latin typeface="Palatino Linotype" pitchFamily="18" charset="0"/>
              </a:rPr>
              <a:t>Минем гаиләм</a:t>
            </a:r>
            <a:endParaRPr lang="ru-RU" sz="3200" b="1" i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204864"/>
            <a:ext cx="27363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000" b="1" i="1" dirty="0" smtClean="0">
                <a:solidFill>
                  <a:schemeClr val="accent1"/>
                </a:solidFill>
              </a:rPr>
              <a:t>  </a:t>
            </a:r>
            <a:r>
              <a:rPr lang="tt-RU" sz="2000" b="1" i="1" dirty="0" smtClean="0">
                <a:solidFill>
                  <a:schemeClr val="accent1"/>
                </a:solidFill>
                <a:latin typeface="Palatino Linotype" pitchFamily="18" charset="0"/>
              </a:rPr>
              <a:t>Проектны төзүче: МБГБУ ”Әтнә башлангыч мәктәп – балалар бакчасы”</a:t>
            </a:r>
          </a:p>
          <a:p>
            <a:pPr algn="ctr"/>
            <a:r>
              <a:rPr lang="tt-RU" sz="2000" b="1" i="1" smtClean="0">
                <a:solidFill>
                  <a:schemeClr val="accent1"/>
                </a:solidFill>
                <a:latin typeface="Palatino Linotype" pitchFamily="18" charset="0"/>
              </a:rPr>
              <a:t> 1 </a:t>
            </a:r>
            <a:r>
              <a:rPr lang="tt-RU" sz="2000" b="1" i="1" dirty="0" smtClean="0">
                <a:solidFill>
                  <a:schemeClr val="accent1"/>
                </a:solidFill>
                <a:latin typeface="Palatino Linotype" pitchFamily="18" charset="0"/>
              </a:rPr>
              <a:t>нче сыйныф укучысы Гәрәева Сөмбел</a:t>
            </a:r>
          </a:p>
          <a:p>
            <a:pPr algn="ctr"/>
            <a:endParaRPr lang="tt-RU" dirty="0">
              <a:solidFill>
                <a:schemeClr val="tx2"/>
              </a:solidFill>
              <a:latin typeface="Palatino Linotype" pitchFamily="18" charset="0"/>
            </a:endParaRPr>
          </a:p>
          <a:p>
            <a:pPr algn="ctr"/>
            <a:endParaRPr lang="ru-RU" dirty="0">
              <a:solidFill>
                <a:schemeClr val="tx2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WQJmOgZF83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764704"/>
            <a:ext cx="4104456" cy="51607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93911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908721"/>
            <a:ext cx="352839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solidFill>
                  <a:schemeClr val="accent1"/>
                </a:solidFill>
                <a:latin typeface="Palatino Linotype" pitchFamily="18" charset="0"/>
              </a:rPr>
              <a:t>Дуслар</a:t>
            </a:r>
            <a:r>
              <a:rPr lang="ru-RU" sz="2000" b="1" i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белән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күңелле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Яшәве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рәхәт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.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Дустым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булганың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өчен</a:t>
            </a:r>
            <a:endParaRPr lang="ru-RU" sz="20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Сиңа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зур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рәхмәт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.</a:t>
            </a:r>
          </a:p>
          <a:p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 </a:t>
            </a:r>
          </a:p>
          <a:p>
            <a:endParaRPr lang="ru-RU" sz="2000" b="1" i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r>
              <a:rPr lang="ru-RU" sz="2000" b="1" i="1" dirty="0" err="1" smtClean="0">
                <a:solidFill>
                  <a:schemeClr val="accent1"/>
                </a:solidFill>
                <a:latin typeface="Palatino Linotype" pitchFamily="18" charset="0"/>
              </a:rPr>
              <a:t>Син</a:t>
            </a:r>
            <a:r>
              <a:rPr lang="ru-RU" sz="2000" b="1" i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минем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якын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дустым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Мин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синең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дустың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.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Яхшы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һәрвакыт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янда</a:t>
            </a:r>
            <a:endParaRPr lang="ru-RU" sz="20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Булганы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дусның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!</a:t>
            </a:r>
          </a:p>
          <a:p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 </a:t>
            </a:r>
          </a:p>
          <a:p>
            <a:r>
              <a:rPr lang="ru-RU" sz="2000" b="1" i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Безнең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дуслык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нык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 smtClean="0">
                <a:solidFill>
                  <a:schemeClr val="accent1"/>
                </a:solidFill>
                <a:latin typeface="Palatino Linotype" pitchFamily="18" charset="0"/>
              </a:rPr>
              <a:t>булсын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Мәңгелек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булсын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!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Көннәребез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гел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шулай</a:t>
            </a:r>
            <a:endParaRPr lang="ru-RU" sz="20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Шатлыкта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узсын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9218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70205_1220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402" y="2420009"/>
            <a:ext cx="6249620" cy="407707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60648"/>
            <a:ext cx="6851104" cy="2625155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Минем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бүген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бер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теләгем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Гаиләмнең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бердәмлеге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Бердәм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гаилә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, тату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гаилә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–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Милләтнең</a:t>
            </a:r>
            <a:r>
              <a:rPr lang="ru-RU" b="1" i="1" dirty="0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0070C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күркәмлеге</a:t>
            </a:r>
            <a:endParaRPr lang="ru-RU" b="1" i="1" dirty="0">
              <a:solidFill>
                <a:srgbClr val="0070C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75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0170205_1122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509825"/>
            <a:ext cx="7283326" cy="44437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325218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tt-RU" sz="2800" b="1" i="1" dirty="0" smtClean="0">
                <a:solidFill>
                  <a:schemeClr val="accent1"/>
                </a:solidFill>
                <a:latin typeface="Palatino Linotype" pitchFamily="18" charset="0"/>
              </a:rPr>
              <a:t>Әтиемнең эштән кайтуын сагынып көтеп алам. Әти белән миңа бик рәхәт.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00_08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5" y="629690"/>
            <a:ext cx="6264697" cy="4239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1850" y="5229200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i="1" dirty="0" smtClean="0">
                <a:solidFill>
                  <a:schemeClr val="accent1"/>
                </a:solidFill>
                <a:latin typeface="Palatino Linotype" pitchFamily="18" charset="0"/>
              </a:rPr>
              <a:t>   </a:t>
            </a:r>
            <a:r>
              <a:rPr lang="tt-RU" sz="2800" b="1" i="1" dirty="0" smtClean="0">
                <a:solidFill>
                  <a:schemeClr val="accent1"/>
                </a:solidFill>
                <a:latin typeface="Palatino Linotype" pitchFamily="18" charset="0"/>
              </a:rPr>
              <a:t>Әнием булганда буй җитмәслек чияләрне дә алып була шул.</a:t>
            </a:r>
            <a:endParaRPr lang="ru-RU" sz="2800" b="1" i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мина\Desktop\Сөмбел\мин (16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15373"/>
            <a:ext cx="6480720" cy="426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9200" y="5517230"/>
            <a:ext cx="7502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2800" b="1" i="1" dirty="0" smtClean="0">
                <a:solidFill>
                  <a:schemeClr val="accent1"/>
                </a:solidFill>
                <a:latin typeface="Palatino Linotype" pitchFamily="18" charset="0"/>
              </a:rPr>
              <a:t>Без әти-әниебезнең ике кызы – ике җимеше.</a:t>
            </a:r>
            <a:endParaRPr lang="ru-RU" sz="2800" b="1" i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66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800" b="1" i="1" dirty="0" smtClean="0">
                <a:solidFill>
                  <a:schemeClr val="accent1"/>
                </a:solidFill>
                <a:latin typeface="Palatino Linotype" pitchFamily="18" charset="0"/>
                <a:cs typeface="Times New Roman" pitchFamily="18" charset="0"/>
              </a:rPr>
              <a:t>Кил әле, бергәләп уйныйк !</a:t>
            </a:r>
            <a:endParaRPr lang="ru-RU" sz="2800" b="1" i="1" dirty="0">
              <a:solidFill>
                <a:schemeClr val="accent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00_029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556791"/>
            <a:ext cx="7344816" cy="473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7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100_10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787421"/>
            <a:ext cx="6696744" cy="39955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564" y="764703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i="1" dirty="0" smtClean="0">
                <a:solidFill>
                  <a:schemeClr val="accent1"/>
                </a:solidFill>
                <a:latin typeface="Palatino Linotype" pitchFamily="18" charset="0"/>
              </a:rPr>
              <a:t>Җәйге кичләрдә гаиләбез белән ял итү бигрәкләр дә рәхәт</a:t>
            </a:r>
            <a:r>
              <a:rPr lang="tt-RU" b="1" i="1" dirty="0" smtClean="0">
                <a:solidFill>
                  <a:schemeClr val="accent1"/>
                </a:solidFill>
              </a:rPr>
              <a:t>.</a:t>
            </a:r>
            <a:endParaRPr lang="ru-RU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7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мина\Desktop\Сөмбел\100_21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76875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522920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i="1" dirty="0" smtClean="0">
                <a:solidFill>
                  <a:schemeClr val="accent1"/>
                </a:solidFill>
                <a:latin typeface="Palatino Linotype" pitchFamily="18" charset="0"/>
              </a:rPr>
              <a:t>Кояшның яктылыгына</a:t>
            </a:r>
          </a:p>
          <a:p>
            <a:pPr algn="ctr"/>
            <a:r>
              <a:rPr lang="tt-RU" b="1" i="1" dirty="0" smtClean="0">
                <a:solidFill>
                  <a:schemeClr val="accent1"/>
                </a:solidFill>
                <a:latin typeface="Palatino Linotype" pitchFamily="18" charset="0"/>
              </a:rPr>
              <a:t>Торасы юк аптырап.</a:t>
            </a:r>
          </a:p>
          <a:p>
            <a:pPr algn="ctr"/>
            <a:r>
              <a:rPr lang="tt-RU" b="1" i="1" dirty="0">
                <a:solidFill>
                  <a:schemeClr val="accent1"/>
                </a:solidFill>
                <a:latin typeface="Palatino Linotype" pitchFamily="18" charset="0"/>
              </a:rPr>
              <a:t>Ә</a:t>
            </a:r>
            <a:r>
              <a:rPr lang="tt-RU" b="1" i="1" dirty="0" smtClean="0">
                <a:solidFill>
                  <a:schemeClr val="accent1"/>
                </a:solidFill>
                <a:latin typeface="Palatino Linotype" pitchFamily="18" charset="0"/>
              </a:rPr>
              <a:t>ниемнең нурлы йөзе</a:t>
            </a:r>
          </a:p>
          <a:p>
            <a:pPr algn="ctr"/>
            <a:r>
              <a:rPr lang="tt-RU" b="1" i="1" dirty="0" smtClean="0">
                <a:solidFill>
                  <a:schemeClr val="accent1"/>
                </a:solidFill>
                <a:latin typeface="Palatino Linotype" pitchFamily="18" charset="0"/>
              </a:rPr>
              <a:t>Кояштан да яктырак.</a:t>
            </a:r>
            <a:endParaRPr lang="ru-RU" b="1" i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1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20150218_2015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08720"/>
            <a:ext cx="3600450" cy="4656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1988840"/>
            <a:ext cx="33123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Әни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өчпочмак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пешерә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Вак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итеп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тәмле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итеп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 smtClean="0">
                <a:solidFill>
                  <a:schemeClr val="accent1"/>
                </a:solidFill>
                <a:latin typeface="Palatino Linotype" pitchFamily="18" charset="0"/>
              </a:rPr>
              <a:t>Мин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дә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булыштым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әнигә</a:t>
            </a:r>
            <a:endParaRPr lang="ru-RU" sz="20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Өчпочмаклар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ясарга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Үзең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эшләгәч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тәмле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ул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,</a:t>
            </a:r>
          </a:p>
          <a:p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Кирәк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эшләп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chemeClr val="accent1"/>
                </a:solidFill>
                <a:latin typeface="Palatino Linotype" pitchFamily="18" charset="0"/>
              </a:rPr>
              <a:t>ашарга</a:t>
            </a:r>
            <a:r>
              <a:rPr lang="ru-RU" sz="2000" b="1" i="1" dirty="0">
                <a:solidFill>
                  <a:schemeClr val="accent1"/>
                </a:solidFill>
                <a:latin typeface="Palatino Linotype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05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split orient="vert"/>
      </p:transition>
    </mc:Choice>
    <mc:Fallback xmlns="">
      <p:transition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142</Words>
  <Application>Microsoft Office PowerPoint</Application>
  <PresentationFormat>Экран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                                                                    .</vt:lpstr>
      <vt:lpstr>Презентация PowerPoint</vt:lpstr>
      <vt:lpstr>Презентация PowerPoint</vt:lpstr>
      <vt:lpstr>Презентация PowerPoint</vt:lpstr>
      <vt:lpstr>Презентация PowerPoint</vt:lpstr>
      <vt:lpstr>Кил әле, бергәләп уйныйк 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Рамиль</cp:lastModifiedBy>
  <cp:revision>25</cp:revision>
  <dcterms:created xsi:type="dcterms:W3CDTF">2015-04-12T12:32:11Z</dcterms:created>
  <dcterms:modified xsi:type="dcterms:W3CDTF">2017-02-12T16:09:24Z</dcterms:modified>
</cp:coreProperties>
</file>