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B3C0D-2670-4F33-82C8-CBBDF7C6F4FC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3A2B5-E91B-4CFF-BC6A-2E89BB08C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0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3A2B5-E91B-4CFF-BC6A-2E89BB08CEF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5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351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83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48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13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7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4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5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8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4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9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911F6-6742-46C8-BA37-1DCB76C3C9DA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5697F-049A-4EB9-B2DA-26DFB13E1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14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wmf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918648" cy="27363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ОРГАНИЗАЦИИ ЛЕТНЕГО ОТДЫХА СТАРШИХ ДОШКОЛЬНИКОВ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1800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ТРУДИТЬСЯ – ВСЕГДА ПРИГОДИТСЯ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ариса\AppData\Local\Microsoft\Windows\Temporary Internet Files\Content.IE5\UM7SMJU2\MC9004348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5"/>
            <a:ext cx="4968552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7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20688"/>
            <a:ext cx="7772400" cy="59046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- УТРЕННЯЯ ГИМНАСТИКА НА ВОЗДУХЕ</a:t>
            </a:r>
            <a:br>
              <a:rPr lang="ru-RU" sz="2000" b="0" dirty="0" smtClean="0"/>
            </a:br>
            <a:r>
              <a:rPr lang="ru-RU" sz="2000" b="0" dirty="0" smtClean="0"/>
              <a:t>- ДЫХАТЕЛЬНАЯ ГИМНАСТИКА ПОСЛЕ СНА</a:t>
            </a:r>
            <a:br>
              <a:rPr lang="ru-RU" sz="2000" b="0" dirty="0" smtClean="0"/>
            </a:br>
            <a:r>
              <a:rPr lang="ru-RU" sz="2000" b="0" dirty="0" smtClean="0"/>
              <a:t>- ДОЗИРОВАННЫЙ БЕГ НА ВЫНОСЛИВОСТЬ</a:t>
            </a:r>
            <a:br>
              <a:rPr lang="ru-RU" sz="2000" b="0" dirty="0" smtClean="0"/>
            </a:br>
            <a:r>
              <a:rPr lang="ru-RU" sz="2000" b="0" dirty="0" smtClean="0"/>
              <a:t>- ФИЗКУЛЬТУРНЫЕ ЗАНЯТИЯ НА СВЕЖЕМ ВОЗДУХЕ</a:t>
            </a:r>
            <a:br>
              <a:rPr lang="ru-RU" sz="2000" b="0" dirty="0" smtClean="0"/>
            </a:br>
            <a:r>
              <a:rPr lang="ru-RU" sz="2000" b="0" dirty="0" smtClean="0"/>
              <a:t>- СПОРТИВНЫЙ ДОСУГ «Мой веселый звонкий мяч»</a:t>
            </a:r>
            <a:br>
              <a:rPr lang="ru-RU" sz="2000" b="0" dirty="0" smtClean="0"/>
            </a:br>
            <a:r>
              <a:rPr lang="ru-RU" sz="2000" b="0" dirty="0" smtClean="0"/>
              <a:t>-обучение элементам спортивных игр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- пальчиковая гимнастика</a:t>
            </a:r>
            <a:br>
              <a:rPr lang="ru-RU" sz="2000" b="0" dirty="0" smtClean="0"/>
            </a:br>
            <a:r>
              <a:rPr lang="ru-RU" sz="2000" b="0" dirty="0" smtClean="0"/>
              <a:t>- </a:t>
            </a:r>
            <a:r>
              <a:rPr lang="ru-RU" sz="2000" b="0" dirty="0" err="1" smtClean="0"/>
              <a:t>психогимнастика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- релаксация</a:t>
            </a: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722313" y="620689"/>
            <a:ext cx="77724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Лариса\AppData\Local\Microsoft\Windows\Temporary Internet Files\Content.IE5\XNX4K1ZM\MC9002351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24944"/>
            <a:ext cx="309634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9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13082"/>
            <a:ext cx="8784976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ЦЕЛЬ: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1800" b="0" dirty="0" smtClean="0"/>
              <a:t>ФОРМИРОВАТЬ ЭКОЛОГИЧЕСКОЕ СОЗНАНИЕ</a:t>
            </a:r>
            <a:br>
              <a:rPr lang="ru-RU" sz="1800" b="0" dirty="0" smtClean="0"/>
            </a:br>
            <a:r>
              <a:rPr lang="ru-RU" sz="1800" b="0" dirty="0" smtClean="0"/>
              <a:t>- УЧИТЬ АНАЛИЗИРОВАТЬ, ДЕЛАТЬ ВЫВОДЫ, УСТАНАВЛИВАТЬ ПРИЧИННО – СЛЕДСТВЕННЫЕ СВЯЗИ, ИССЛЕДУЯ ПРИРОДНОЕ ЯВЛЕНИЕ</a:t>
            </a:r>
            <a:br>
              <a:rPr lang="ru-RU" sz="1800" b="0" dirty="0" smtClean="0"/>
            </a:br>
            <a:r>
              <a:rPr lang="ru-RU" sz="1800" b="0" dirty="0" smtClean="0"/>
              <a:t>- ВОСПИТЫВАТЬ ЛЮБОВЬ И СОПЕРЕЖИВАНИЕ КО ВСЕМУ ЖИВОМУ, ОВЛАДЕВАТЬ ОСНОВАМИ ЭКОЛОГИЧЕСКИХ ЗНАНИЙ</a:t>
            </a:r>
            <a:br>
              <a:rPr lang="ru-RU" sz="1800" b="0" dirty="0" smtClean="0"/>
            </a:br>
            <a:r>
              <a:rPr lang="ru-RU" sz="1800" b="0" dirty="0" smtClean="0"/>
              <a:t>- ВОСПИТЫВАТЬ УМЕНИЕ СОБЛЮДАТЬ ПРАВИЛА БЕЗОПАСНОСТИ</a:t>
            </a:r>
            <a:br>
              <a:rPr lang="ru-RU" sz="1800" b="0" dirty="0" smtClean="0"/>
            </a:br>
            <a:r>
              <a:rPr lang="ru-RU" sz="1800" b="0" dirty="0" smtClean="0"/>
              <a:t> </a:t>
            </a:r>
            <a:br>
              <a:rPr lang="ru-RU" sz="1800" b="0" dirty="0" smtClean="0"/>
            </a:br>
            <a:r>
              <a:rPr lang="ru-RU" sz="2000" dirty="0" smtClean="0"/>
              <a:t>содержание работы:</a:t>
            </a:r>
            <a:br>
              <a:rPr lang="ru-RU" sz="2000" dirty="0" smtClean="0"/>
            </a:br>
            <a:r>
              <a:rPr lang="ru-RU" sz="2000" b="0" dirty="0" smtClean="0"/>
              <a:t>- </a:t>
            </a:r>
            <a:r>
              <a:rPr lang="ru-RU" sz="1800" b="0" dirty="0" smtClean="0"/>
              <a:t>ПОЗНАВАТЕЛЬНЫЕ БЕСЕДЫ О ЛЕЧЕБНЫХ ТРАВАХ И РАСТЕНИЯХ</a:t>
            </a:r>
            <a:br>
              <a:rPr lang="ru-RU" sz="1800" b="0" dirty="0" smtClean="0"/>
            </a:br>
            <a:r>
              <a:rPr lang="ru-RU" sz="1800" b="0" dirty="0" smtClean="0"/>
              <a:t>- ПОГОВОРКИ, ПОСЛОВИЦЫ, НАРОДНЫЕ ПРИМЕТЫ (ЛЕТНЯЯ ТЕМА)</a:t>
            </a:r>
            <a:br>
              <a:rPr lang="ru-RU" sz="1800" b="0" dirty="0" smtClean="0"/>
            </a:br>
            <a:r>
              <a:rPr lang="ru-RU" sz="1800" b="0" dirty="0" smtClean="0"/>
              <a:t>- НАБЛЮДЕНИЯ ЗА ЖИВОЙ И НЕЖИВОЙ ПРИРОДОЙ</a:t>
            </a:r>
            <a:br>
              <a:rPr lang="ru-RU" sz="1800" b="0" dirty="0" smtClean="0"/>
            </a:br>
            <a:r>
              <a:rPr lang="ru-RU" sz="1800" b="0" dirty="0" smtClean="0"/>
              <a:t>- ПОХОД</a:t>
            </a:r>
            <a:endParaRPr lang="ru-RU" sz="18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04664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ЭКОЛОГИЧЕСКОЕ ВОСПИТАНИЕ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Лариса\AppData\Local\Microsoft\Windows\Temporary Internet Files\Content.IE5\RQD8EIKW\MC90043191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941168"/>
            <a:ext cx="2520279" cy="142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ариса\AppData\Local\Microsoft\Windows\Temporary Internet Files\Content.IE5\UM7SMJU2\MC9002154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52875"/>
            <a:ext cx="2016224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1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56792"/>
            <a:ext cx="7772400" cy="49685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400" dirty="0" smtClean="0"/>
              <a:t>ЦЕЛЬ: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</a:t>
            </a:r>
            <a:r>
              <a:rPr lang="ru-RU" sz="2000" b="0" dirty="0" smtClean="0"/>
              <a:t>УЧИТЬ ДЕТЕЙ ИСПОЛЬЗОВАТЬ РАЗНООБРАЗНЫЕ </a:t>
            </a:r>
            <a:br>
              <a:rPr lang="ru-RU" sz="2000" b="0" dirty="0" smtClean="0"/>
            </a:br>
            <a:r>
              <a:rPr lang="ru-RU" sz="2000" b="0" dirty="0" smtClean="0"/>
              <a:t> ИЗОБРАЗИТЕЛЬНЫЕ СРЕДСТВА</a:t>
            </a:r>
            <a:br>
              <a:rPr lang="ru-RU" sz="2000" b="0" dirty="0" smtClean="0"/>
            </a:br>
            <a:r>
              <a:rPr lang="ru-RU" sz="2000" b="0" dirty="0" smtClean="0"/>
              <a:t> В ТВОРЧЕСТВЕ (МЕЛКИ, АКВАРЕЛЬ, ПЛАСТИЛИН, </a:t>
            </a:r>
            <a:br>
              <a:rPr lang="ru-RU" sz="2000" b="0" dirty="0" smtClean="0"/>
            </a:br>
            <a:r>
              <a:rPr lang="ru-RU" sz="2000" b="0" dirty="0" smtClean="0"/>
              <a:t> ПРИРОДНЫЕ МАТЕРИАЛЫ, ЦВЕТНАЯ БУМАГА)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 </a:t>
            </a:r>
            <a:r>
              <a:rPr lang="ru-RU" sz="2400" dirty="0" smtClean="0"/>
              <a:t>СОДЕРЖАНИЕ РАБОТЫ:</a:t>
            </a:r>
            <a:br>
              <a:rPr lang="ru-RU" sz="2400" dirty="0" smtClean="0"/>
            </a:br>
            <a:r>
              <a:rPr lang="ru-RU" sz="2800" b="0" dirty="0" smtClean="0"/>
              <a:t>- </a:t>
            </a:r>
            <a:r>
              <a:rPr lang="ru-RU" sz="2000" b="0" dirty="0" smtClean="0"/>
              <a:t>КОНКУРС РИСУНКОВ НА АСФАЛЬТЕ </a:t>
            </a:r>
            <a:br>
              <a:rPr lang="ru-RU" sz="2000" b="0" dirty="0" smtClean="0"/>
            </a:br>
            <a:r>
              <a:rPr lang="ru-RU" sz="2000" b="0" dirty="0" smtClean="0"/>
              <a:t>«Счастливое детство»</a:t>
            </a:r>
            <a:br>
              <a:rPr lang="ru-RU" sz="2000" b="0" dirty="0" smtClean="0"/>
            </a:br>
            <a:r>
              <a:rPr lang="ru-RU" sz="2000" b="0" dirty="0" smtClean="0"/>
              <a:t>- конкурс поделок из </a:t>
            </a:r>
            <a:br>
              <a:rPr lang="ru-RU" sz="2000" b="0" dirty="0" smtClean="0"/>
            </a:br>
            <a:r>
              <a:rPr lang="ru-RU" sz="2000" b="0" dirty="0" smtClean="0"/>
              <a:t> природного материала, </a:t>
            </a:r>
            <a:br>
              <a:rPr lang="ru-RU" sz="2000" b="0" dirty="0" smtClean="0"/>
            </a:br>
            <a:r>
              <a:rPr lang="ru-RU" sz="2000" b="0" dirty="0" smtClean="0"/>
              <a:t> овощей «чудеса с грядки»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1"/>
            <a:ext cx="7772400" cy="86409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ПРОДУКТИВНАЯ ДЕЯТЕЛЬНОСТЬ ЧЕРЕЗ ИЗОБРАЗИТЕЛЬНОЕ ИСКУССТВО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Лариса\AppData\Local\Microsoft\Windows\Temporary Internet Files\Content.IE5\XNX4K1ZM\MC9003616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17033"/>
            <a:ext cx="228094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83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68760"/>
            <a:ext cx="777240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ЦЕЛЬ:</a:t>
            </a:r>
            <a:br>
              <a:rPr lang="ru-RU" sz="2000" dirty="0" smtClean="0"/>
            </a:br>
            <a:r>
              <a:rPr lang="ru-RU" sz="2000" dirty="0" smtClean="0"/>
              <a:t> - </a:t>
            </a:r>
            <a:r>
              <a:rPr lang="ru-RU" sz="1800" b="0" dirty="0" smtClean="0"/>
              <a:t>ПРИВЛЕКАТЬ ДЕТЕЙ К ПОСИЛЬНОМУ ТРУДУ В ЦВЕТНИКАХ, НА УЧАСТКЕ</a:t>
            </a:r>
            <a:br>
              <a:rPr lang="ru-RU" sz="1800" b="0" dirty="0" smtClean="0"/>
            </a:br>
            <a:r>
              <a:rPr lang="ru-RU" sz="1800" b="0" dirty="0" smtClean="0"/>
              <a:t> - ОБУЧАТЬ ПРИЕМАМ РАБОТЫ С РАЗНЫМ ОБОРУДОВАНИЕМ.</a:t>
            </a:r>
            <a:br>
              <a:rPr lang="ru-RU" sz="1800" b="0" dirty="0" smtClean="0"/>
            </a:br>
            <a:r>
              <a:rPr lang="ru-RU" sz="1800" b="0" dirty="0" smtClean="0"/>
              <a:t>- ВОСПИТЫВАТЬ ТРУДОЛЮБИЕ, ИНТЕРЕС И ОСМЫСЛЕННОЕ ОТНОШЕНИЕ ДЕТЕЙ К ЛЮБОЙ РАБОТЕ</a:t>
            </a:r>
            <a:br>
              <a:rPr lang="ru-RU" sz="1800" b="0" dirty="0" smtClean="0"/>
            </a:br>
            <a:r>
              <a:rPr lang="ru-RU" sz="1800" b="0" dirty="0"/>
              <a:t/>
            </a:r>
            <a:br>
              <a:rPr lang="ru-RU" sz="1800" b="0" dirty="0"/>
            </a:br>
            <a:r>
              <a:rPr lang="ru-RU" sz="2000" dirty="0" smtClean="0"/>
              <a:t>СОДЕРЖАНИЕ РАБОТЫ:</a:t>
            </a:r>
            <a:br>
              <a:rPr lang="ru-RU" sz="2000" dirty="0" smtClean="0"/>
            </a:br>
            <a:r>
              <a:rPr lang="ru-RU" sz="2000" b="0" dirty="0" smtClean="0"/>
              <a:t>- </a:t>
            </a:r>
            <a:r>
              <a:rPr lang="ru-RU" sz="1800" b="0" dirty="0" smtClean="0"/>
              <a:t>ТРУД В УГОЛКЕ ПРИРОДЫ (УХОД ЗА КОМНАТНЫМИ РАСТЕНИЯМИ)</a:t>
            </a:r>
            <a:br>
              <a:rPr lang="ru-RU" sz="1800" b="0" dirty="0" smtClean="0"/>
            </a:br>
            <a:r>
              <a:rPr lang="ru-RU" sz="1800" b="0" dirty="0" smtClean="0"/>
              <a:t>- ТРУД В ЦВЕТНИКЕ (УХОД ЗА БАРХАТЦАМИ)</a:t>
            </a:r>
            <a:br>
              <a:rPr lang="ru-RU" sz="1800" b="0" dirty="0" smtClean="0"/>
            </a:br>
            <a:r>
              <a:rPr lang="ru-RU" sz="1800" b="0" dirty="0" smtClean="0"/>
              <a:t>- ТРУД НА УЧАСТКЕ (УБОРКА ПЕСОЧНИЦЫ, ПОДМЕТАНИЕ ДОРОЖЕК, ОЧИСТКА ИГРОВОГО ИНВЕНТАРЯ)</a:t>
            </a:r>
            <a:br>
              <a:rPr lang="ru-RU" sz="1800" b="0" dirty="0" smtClean="0"/>
            </a:br>
            <a:r>
              <a:rPr lang="ru-RU" sz="1800" b="0" dirty="0" smtClean="0"/>
              <a:t>- ИНДИВИДУАЛЬНЫЕ ТРУДОВЫЕ ПОРУЧЕНИЯ (СЛОЖИТЬ ПЕСОК В ПЕСОЧНИЦУ, ВЫТРЯХНУТЬ МУСОР И ДР.)</a:t>
            </a:r>
            <a:br>
              <a:rPr lang="ru-RU" sz="1800" b="0" dirty="0" smtClean="0"/>
            </a:br>
            <a:r>
              <a:rPr lang="ru-RU" sz="1800" b="0" dirty="0" smtClean="0"/>
              <a:t>- КОЛЛЕКТИВНЫЙ ТРУД В ПРИРОДЕ</a:t>
            </a:r>
            <a:br>
              <a:rPr lang="ru-RU" sz="1800" b="0" dirty="0" smtClean="0"/>
            </a:br>
            <a:r>
              <a:rPr lang="ru-RU" sz="1800" b="0" dirty="0" smtClean="0"/>
              <a:t>- САМООБСЛУЖИВАНИЕ (ПОРЯДОК В РАЗДЕВАЛЬНОМ ШКАФУ, ОКАЗАНИЕ ПОМОЩИ ПРИ ОДЕВАНИИ МЛАДШИМ ДОШКОЛЬНИКАМ)</a:t>
            </a:r>
            <a:br>
              <a:rPr lang="ru-RU" sz="1800" b="0" dirty="0" smtClean="0"/>
            </a:br>
            <a:r>
              <a:rPr lang="ru-RU" sz="1800" b="0" dirty="0" smtClean="0"/>
              <a:t>- РУЧНОЙ ТРУД (СКЛАДЫВАНИЕ, ПЛЕТЕНИЕ ИЗ БУМАГИ)</a:t>
            </a:r>
            <a:br>
              <a:rPr lang="ru-RU" sz="1800" b="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60648"/>
            <a:ext cx="7772400" cy="72008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ОРГАНИЗАЦИЯ ТРУДОВОЙ ДЕЯТЕЛЬНОСТИ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1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24744"/>
            <a:ext cx="777240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ЦЕЛЬ:</a:t>
            </a:r>
            <a:br>
              <a:rPr lang="ru-RU" sz="2000" dirty="0" smtClean="0"/>
            </a:br>
            <a:r>
              <a:rPr lang="ru-RU" sz="2000" b="0" dirty="0" smtClean="0"/>
              <a:t>- </a:t>
            </a:r>
            <a:r>
              <a:rPr lang="ru-RU" sz="1800" b="0" dirty="0" smtClean="0"/>
              <a:t>ДАТЬ ЗНАНИЯ ПО ПРЕДУПРЕЖДЕНИЮ БЫТОВОГО, ДОРОЖНО – ТРАНСПОРТНОГО ТРАВМАТИЗМА</a:t>
            </a:r>
            <a:br>
              <a:rPr lang="ru-RU" sz="1800" b="0" dirty="0" smtClean="0"/>
            </a:br>
            <a:r>
              <a:rPr lang="ru-RU" sz="1800" b="0" dirty="0"/>
              <a:t/>
            </a:r>
            <a:br>
              <a:rPr lang="ru-RU" sz="1800" b="0" dirty="0"/>
            </a:br>
            <a:r>
              <a:rPr lang="ru-RU" sz="2000" dirty="0" smtClean="0"/>
              <a:t>содержание работы: </a:t>
            </a:r>
            <a:br>
              <a:rPr lang="ru-RU" sz="2000" dirty="0" smtClean="0"/>
            </a:br>
            <a:r>
              <a:rPr lang="ru-RU" sz="1800" b="0" dirty="0" smtClean="0"/>
              <a:t>- чтение художественной литературы («как </a:t>
            </a:r>
            <a:r>
              <a:rPr lang="ru-RU" sz="1800" b="0" dirty="0" err="1" smtClean="0"/>
              <a:t>стобед</a:t>
            </a:r>
            <a:r>
              <a:rPr lang="ru-RU" sz="1800" b="0" dirty="0" smtClean="0"/>
              <a:t> загадывал загадки»,  «как </a:t>
            </a:r>
            <a:r>
              <a:rPr lang="ru-RU" sz="1800" b="0" dirty="0" err="1" smtClean="0"/>
              <a:t>стобед</a:t>
            </a:r>
            <a:r>
              <a:rPr lang="ru-RU" sz="1800" b="0" dirty="0" smtClean="0"/>
              <a:t> качался на качелях». «как </a:t>
            </a:r>
            <a:r>
              <a:rPr lang="ru-RU" sz="1800" b="0" dirty="0" err="1" smtClean="0"/>
              <a:t>стобед</a:t>
            </a:r>
            <a:r>
              <a:rPr lang="ru-RU" sz="1800" b="0" dirty="0" smtClean="0"/>
              <a:t> бросил бутылку, и что из этого вышло» д. </a:t>
            </a:r>
            <a:r>
              <a:rPr lang="ru-RU" sz="1800" b="0" dirty="0" err="1" smtClean="0"/>
              <a:t>орлова</a:t>
            </a:r>
            <a:r>
              <a:rPr lang="ru-RU" sz="1800" b="0" dirty="0" smtClean="0"/>
              <a:t>; «как неразлучные друзья в воде не тонули» а. </a:t>
            </a:r>
            <a:r>
              <a:rPr lang="ru-RU" sz="1800" b="0" dirty="0" err="1" smtClean="0"/>
              <a:t>иванов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- беседа на тему «укусила собака»</a:t>
            </a:r>
            <a:br>
              <a:rPr lang="ru-RU" sz="1800" b="0" dirty="0" smtClean="0"/>
            </a:br>
            <a:r>
              <a:rPr lang="ru-RU" sz="1800" b="0" dirty="0" smtClean="0"/>
              <a:t>-составление алгоритма оказания первой помощи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1"/>
            <a:ext cx="7772400" cy="50405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ПОЗНАВАТЕЛЬНАЯ ДЕЯТЕЛЬНОСТЬ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Лариса\AppData\Local\Microsoft\Windows\Temporary Internet Files\Content.IE5\UM7SMJU2\MC9002909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710" y="4538663"/>
            <a:ext cx="935093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ариса\AppData\Local\Microsoft\Windows\Temporary Internet Files\Content.IE5\UM7SMJU2\MC9002909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953" y="4524350"/>
            <a:ext cx="1124609" cy="17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риса\AppData\Local\Microsoft\Windows\Temporary Internet Files\Content.IE5\2VHD3AEV\MC90021533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84687"/>
            <a:ext cx="1913384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AppData\Local\Microsoft\Windows\Temporary Internet Files\Content.IE5\UM7SMJU2\MC90043386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53866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ариса\AppData\Local\Microsoft\Windows\Temporary Internet Files\Content.IE5\RQD8EIKW\MC90042579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4673600"/>
            <a:ext cx="1879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1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772400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u="sng" dirty="0" smtClean="0"/>
              <a:t>1</a:t>
            </a:r>
            <a:r>
              <a:rPr lang="ru-RU" sz="1600" b="0" dirty="0" smtClean="0"/>
              <a:t>.ОФОРМЛЕНИЕ ИНФОРМАЦИОННЫХ СТЕНДОВ ПО ОБЖ И ЗОЖ : «БЕРЕГИ СЕБЯ САМ», «МАМА, ПАПА, Я-ЗДОРОВАЯ СЕМЬЯ».</a:t>
            </a:r>
            <a:br>
              <a:rPr lang="ru-RU" sz="1600" b="0" dirty="0" smtClean="0"/>
            </a:br>
            <a:r>
              <a:rPr lang="ru-RU" sz="1600" u="sng" dirty="0" smtClean="0"/>
              <a:t>2.</a:t>
            </a:r>
            <a:r>
              <a:rPr lang="ru-RU" sz="1600" b="0" dirty="0" smtClean="0"/>
              <a:t>КОНСУЛЬТАЦИИ СПЕЦИАЛИСТОВ (ВРАЧА –ПЕДИАТРА «ОКАЖЕМ ПЕРВУЮ МЕДИЦИНСКУЮ ПОМОЩЬ» , ПСИХОЛОГА – «ОТДЫХАЕМ ЗА ГОРОДОМ». ИНСПЕКТОРА ГИБДД – «БУДЬТЕ ВНИМАТЕЛЬНЫ И ОСТОРОЖНЫ».</a:t>
            </a:r>
            <a:br>
              <a:rPr lang="ru-RU" sz="1600" b="0" dirty="0" smtClean="0"/>
            </a:br>
            <a:r>
              <a:rPr lang="ru-RU" sz="1600" u="sng" dirty="0" smtClean="0"/>
              <a:t>3.</a:t>
            </a:r>
            <a:r>
              <a:rPr lang="ru-RU" sz="1600" b="0" dirty="0" smtClean="0"/>
              <a:t> ИНДИВИДУАЛЬНЫЕ КОНСУЛЬТАЦИИ ПО РАЗЛИЧНЫМ ПРОБЛЕМАМ (ОДЕЖДА ПО ПОГОДЕ, ЛЕТНИЙ ПОСИЛЬНЫЙ ТРУД НА ДАЧЕ, ОГОРОДЕ. ЛЕТНИЕ ПРОГУЛКИ).</a:t>
            </a:r>
            <a:br>
              <a:rPr lang="ru-RU" sz="1600" b="0" dirty="0" smtClean="0"/>
            </a:br>
            <a:r>
              <a:rPr lang="ru-RU" sz="1600" u="sng" dirty="0" smtClean="0"/>
              <a:t>4</a:t>
            </a:r>
            <a:r>
              <a:rPr lang="ru-RU" sz="1600" b="0" dirty="0" smtClean="0"/>
              <a:t>. ПРИВЛЕЧЕНИЕ РОДИТЕЛЕЙ К УЧАСТИЮ В КОНКУРСЕ «ПРИРОДНЫЕ ФАНТАЗИИ»</a:t>
            </a:r>
            <a:br>
              <a:rPr lang="ru-RU" sz="1600" b="0" dirty="0" smtClean="0"/>
            </a:br>
            <a:r>
              <a:rPr lang="ru-RU" sz="1600" u="sng" dirty="0" smtClean="0"/>
              <a:t>5</a:t>
            </a:r>
            <a:r>
              <a:rPr lang="ru-RU" sz="1600" b="0" dirty="0" smtClean="0"/>
              <a:t>. АНКЕТИРОВАНИЕ РОДИТЕЛЕЙ «ЛЕТНИЙ ОТДЫХ ГЛАЗАМИ РОДИТЕЛЕЙ»</a:t>
            </a:r>
            <a:br>
              <a:rPr lang="ru-RU" sz="1600" b="0" dirty="0" smtClean="0"/>
            </a:br>
            <a:r>
              <a:rPr lang="ru-RU" sz="1600" u="sng" dirty="0" smtClean="0"/>
              <a:t>6.</a:t>
            </a:r>
            <a:r>
              <a:rPr lang="ru-RU" sz="1600" b="0" dirty="0" smtClean="0"/>
              <a:t> ОПЫТ ПОЛОЖИТЕЛЬНОГО СЕМЕЙНОГО ЛЕТНЕГО ОТДЫХА</a:t>
            </a:r>
            <a:br>
              <a:rPr lang="ru-RU" sz="1600" b="0" dirty="0" smtClean="0"/>
            </a:br>
            <a:endParaRPr lang="ru-RU" sz="16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115212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СОДЕРЖАНИЕ РАБОТЫ С РОДИТЕЛЯМИ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Лариса\AppData\Local\Microsoft\Windows\Temporary Internet Files\Content.IE5\2VHD3AEV\MC9003790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266429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ариса\AppData\Local\Microsoft\Windows\Temporary Internet Files\Content.IE5\UM7SMJU2\MC9003980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87838"/>
            <a:ext cx="2808312" cy="223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риса\AppData\Local\Microsoft\Windows\Temporary Internet Files\Content.IE5\2VHD3AEV\MC9001986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287838"/>
            <a:ext cx="2304256" cy="21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8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ЦЕЛИ ПРОЕКТА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/>
            <a:r>
              <a:rPr lang="ru-RU" sz="2800" dirty="0" smtClean="0"/>
              <a:t>ВОСПИТЫВАТЬ ЦЕННОСТНОЕ ОТНОШЕНИЕ К СОБСТВЕННОМУ ТРУДУ, ТРУДУ ДРУГИХ ЛЮДЕЙ И ЕГО РЕЗУЛЬТАТАМ</a:t>
            </a:r>
          </a:p>
          <a:p>
            <a:pPr algn="ctr"/>
            <a:r>
              <a:rPr lang="ru-RU" sz="2800" dirty="0" smtClean="0"/>
              <a:t>СОЗДАВАТЬ В УЧРЕЖДЕНИИ ЭФФЕКТИВНЫЕ УСЛОВИЯ ДЛЯ ОЗДОРОВЛЕНИЯ ВОСПИТАННИКОВ, РАЗВИТИЯ ПОЗНАВАТЕЛЬНОГО ИНТЕРЕСА</a:t>
            </a:r>
          </a:p>
        </p:txBody>
      </p:sp>
    </p:spTree>
    <p:extLst>
      <p:ext uri="{BB962C8B-B14F-4D97-AF65-F5344CB8AC3E}">
        <p14:creationId xmlns:p14="http://schemas.microsoft.com/office/powerpoint/2010/main" val="117671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ПОДГОТОВИТЕЛЬНЫЙ ЭТАП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СОЗДАНИЕ ТВОРЧЕСКОЙ ГРУППЫ</a:t>
            </a:r>
          </a:p>
          <a:p>
            <a:pPr algn="ctr"/>
            <a:r>
              <a:rPr lang="ru-RU" sz="2800" dirty="0" smtClean="0"/>
              <a:t>ОПРЕДЕЛЕНИЕ ТВОРЧЕСКОЙ ГРУППЫ</a:t>
            </a:r>
          </a:p>
          <a:p>
            <a:pPr algn="ctr"/>
            <a:r>
              <a:rPr lang="ru-RU" sz="2800" dirty="0" smtClean="0"/>
              <a:t>ОПРЕДЕЛЕНИЕ ОБЯЗАННОСТЕЙ ПЕДАГОГОВ В РАМКАХ РЕАЛИЗАЦИИ ПРОЕКТА  (МАЙ)</a:t>
            </a:r>
          </a:p>
          <a:p>
            <a:pPr algn="ctr"/>
            <a:r>
              <a:rPr lang="ru-RU" sz="2800" dirty="0" smtClean="0"/>
              <a:t>ПЕДАГОГИЧЕСКАЯ ДИАГНОСТИКА УРОВНЯ ТРУДОВЫХ НАВЫКОВ НА КОНЕЦ УЧЕБНОГО ГОДА</a:t>
            </a:r>
          </a:p>
          <a:p>
            <a:pPr algn="ctr"/>
            <a:r>
              <a:rPr lang="ru-RU" sz="2800" dirty="0" smtClean="0"/>
              <a:t>ПЛАНИРОВАНИЕ И СОЗДАНИЕ РАЗВИВАЮЩЕЙ СРЕДЫ ДЛЯ РАЗВИТИЯ ТРУДОВЫХ УМЕНИЙ И НАВЫКОВ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90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ЗАДАЧИ ПО РАБОТЕ С ДЕТЬМИ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СОХРАНЯТЬ И УКРЕПЛЯТЬ ФИЗИЧЕСКОЕ И ПСИХИЧЕСКОЕ ЗДОРОВЬЕ ВОСПИТАННИКОВ</a:t>
            </a:r>
          </a:p>
          <a:p>
            <a:pPr algn="ctr"/>
            <a:r>
              <a:rPr lang="ru-RU" sz="2800" dirty="0" smtClean="0"/>
              <a:t>ФОРМИРОВАТЬ НАВЫКИ БЕЗОПАСНОГО ПОВЕДЕНИЯ</a:t>
            </a:r>
          </a:p>
          <a:p>
            <a:pPr algn="ctr"/>
            <a:r>
              <a:rPr lang="ru-RU" sz="2800" dirty="0" smtClean="0"/>
              <a:t>ВЫРАБАТЫВАТЬ У ДЕТЕЙ СТРЕМЛЕНИЕ ВЕСТИ  ЗДОРОВЫЙ ОБРАЗ ЖИЗНИ</a:t>
            </a:r>
          </a:p>
          <a:p>
            <a:pPr algn="ctr"/>
            <a:r>
              <a:rPr lang="ru-RU" sz="2800" dirty="0" smtClean="0"/>
              <a:t>ВОПИТЫВАТЬ ЭКОЛОГИЧЕСКУЮ КУЛЬТУРУ У ДОШКОЛЬНИКОВ</a:t>
            </a:r>
          </a:p>
          <a:p>
            <a:pPr algn="ctr"/>
            <a:r>
              <a:rPr lang="ru-RU" sz="2800" dirty="0" smtClean="0"/>
              <a:t>РАЗВИВАТЬ ТРУДОВУЮ ДЕЯТЕЛЬНОСТЬ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15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ЗАДАЧИ ПО РАБОТЕ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АКТИВНОЕ СОТРУДНИЧЕСТВО С РОДИТЕЛЯМИ В ХОДЕ РЕАЛИЗАЦИИ ПРОЕКТА</a:t>
            </a:r>
          </a:p>
          <a:p>
            <a:pPr algn="ctr"/>
            <a:r>
              <a:rPr lang="ru-RU" sz="2800" dirty="0" smtClean="0"/>
              <a:t>ОБЪЯСНИТЬ АКТУАЛЬНОСТЬ И ВАЖНОСТЬ ПРОЕКТА</a:t>
            </a:r>
          </a:p>
          <a:p>
            <a:pPr algn="ctr"/>
            <a:r>
              <a:rPr lang="ru-RU" sz="2800" dirty="0" smtClean="0"/>
              <a:t>ПРИВЛЕКАТЬ К УЧАСТИЮ В КОНКУРСАХ РИСУНКОВ</a:t>
            </a:r>
          </a:p>
          <a:p>
            <a:pPr algn="ctr"/>
            <a:r>
              <a:rPr lang="ru-RU" sz="2800" dirty="0" smtClean="0"/>
              <a:t>ПОВЫСИТЬ ОБРАЗОВАТЕЛЬНЫЙ УРОВЕНЬ РОДИТЕЛЕЙ ПО ДАННОЙ ПРОБЛЕМЕ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223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ПРИНЦИПЫ, ИСПОЛЬЗОВАННЫЕ ПРИ РАЗРАБОТКЕ ПРОЕКТА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СИСТЕМНОСТЬ</a:t>
            </a:r>
          </a:p>
          <a:p>
            <a:pPr algn="ctr"/>
            <a:r>
              <a:rPr lang="ru-RU" sz="2800" dirty="0" smtClean="0"/>
              <a:t>УЧЕТ ВОЗРАСТНЫХ ОСОБЕННОСТЕЙ</a:t>
            </a:r>
          </a:p>
          <a:p>
            <a:pPr algn="ctr"/>
            <a:r>
              <a:rPr lang="ru-RU" sz="2800" dirty="0" smtClean="0"/>
              <a:t>СЕЗОННОСТЬ</a:t>
            </a:r>
          </a:p>
          <a:p>
            <a:pPr algn="ctr"/>
            <a:r>
              <a:rPr lang="ru-RU" sz="2800" dirty="0" smtClean="0"/>
              <a:t>ПРОФЕССИОНАЛЬНАЯ КОМПЕТЕНТНОСТЬ ПЕДАГОГА</a:t>
            </a:r>
          </a:p>
          <a:p>
            <a:pPr algn="ctr"/>
            <a:r>
              <a:rPr lang="ru-RU" sz="2800" dirty="0" smtClean="0"/>
              <a:t>ЛИЧНОЕ ВЗАИМОДЕЙСТВИЕ С ДЕТЬМИ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541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12776"/>
            <a:ext cx="7772400" cy="48965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-дошкольники обогащаются новыми знаниями, впечатлениями</a:t>
            </a:r>
            <a:br>
              <a:rPr lang="ru-RU" sz="2000" b="0" dirty="0" smtClean="0"/>
            </a:br>
            <a:r>
              <a:rPr lang="ru-RU" sz="2000" b="0" dirty="0" smtClean="0"/>
              <a:t>- укрепляется физическое и психическое здоровье детей</a:t>
            </a:r>
            <a:br>
              <a:rPr lang="ru-RU" sz="2000" b="0" dirty="0" smtClean="0"/>
            </a:br>
            <a:r>
              <a:rPr lang="ru-RU" sz="2000" b="0" dirty="0" smtClean="0"/>
              <a:t>- развивается познавательный интерес</a:t>
            </a:r>
            <a:br>
              <a:rPr lang="ru-RU" sz="2000" b="0" dirty="0" smtClean="0"/>
            </a:br>
            <a:r>
              <a:rPr lang="ru-RU" sz="2000" b="0" dirty="0" smtClean="0"/>
              <a:t>-формируется доброе отношение к окружающему миру</a:t>
            </a:r>
            <a:br>
              <a:rPr lang="ru-RU" sz="2000" b="0" dirty="0" smtClean="0"/>
            </a:br>
            <a:r>
              <a:rPr lang="ru-RU" sz="2000" b="0" dirty="0" smtClean="0"/>
              <a:t>- у родителей И ВОСПИТАННИКОВ  повышается </a:t>
            </a:r>
            <a:r>
              <a:rPr lang="ru-RU" sz="2000" b="0" dirty="0" err="1" smtClean="0"/>
              <a:t>валеологическая</a:t>
            </a:r>
            <a:r>
              <a:rPr lang="ru-RU" sz="2000" b="0" dirty="0" smtClean="0"/>
              <a:t> компетентность и формируется осознанное отношение к летнему отдыху </a:t>
            </a:r>
            <a:br>
              <a:rPr lang="ru-RU" sz="2000" b="0" dirty="0" smtClean="0"/>
            </a:br>
            <a:r>
              <a:rPr lang="ru-RU" sz="2000" b="0" dirty="0" smtClean="0"/>
              <a:t>- происходит сотрудничество детей и взрослых</a:t>
            </a: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864095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ПРЕДПОЛАГАЕМЫЕ РЕЗУЛЬТАТЫ РАБОТЫ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6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7"/>
            <a:ext cx="8640960" cy="5638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ЦЕЛИ: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000" b="0" dirty="0" smtClean="0"/>
              <a:t>ФОРМИРОВАТЬ ОСНОВЫ БЕЗОПАСНОГО ПОВЕДЕНИЯ И ПРИВИВАТЬ ЗОЖ</a:t>
            </a:r>
            <a:br>
              <a:rPr lang="ru-RU" sz="2000" b="0" dirty="0" smtClean="0"/>
            </a:br>
            <a:r>
              <a:rPr lang="ru-RU" sz="2000" b="0" dirty="0" smtClean="0"/>
              <a:t>- ОРГАНИЗОВАТЬ ДВИГАТЕЛЬНЫЙ РЕЖИМ С УЧЕТОМ ВОЗРАСТНЫХ И ИНДИВИДУАЛЬНЫХ ВОЗМОЖНОСТЕЙ </a:t>
            </a:r>
            <a:br>
              <a:rPr lang="ru-RU" sz="2000" b="0" dirty="0" smtClean="0"/>
            </a:br>
            <a:r>
              <a:rPr lang="ru-RU" sz="2000" b="0" dirty="0" smtClean="0"/>
              <a:t>- СОЗДАТЬ КОМФОРТНЫЙ РЕЖИМ ДНЯ</a:t>
            </a:r>
            <a:br>
              <a:rPr lang="ru-RU" sz="2000" b="0" dirty="0" smtClean="0"/>
            </a:br>
            <a:r>
              <a:rPr lang="ru-RU" sz="2000" b="0" dirty="0" smtClean="0"/>
              <a:t>- ПРИМЕНЯТЬ ЗАКАЛИВАЮЩИЕ ПРОЦЕДУРЫ, УДЕЛЯТЬ ДОЛЖНОЕ ВНИМАНИЕ ЛЕЧЕБНО – ОЗДОРОВИТЕЛЬНОЙ РАБОТЕ В ЛЕТНИЙ ПЕРИОД</a:t>
            </a:r>
            <a:br>
              <a:rPr lang="ru-RU" sz="2000" b="0" dirty="0" smtClean="0"/>
            </a:br>
            <a:r>
              <a:rPr lang="ru-RU" sz="2000" b="0" dirty="0" smtClean="0"/>
              <a:t>- СОХРАНЯТЬ И УКРЕПЛЯТЬ ФИЗИЧЕСКОЕ И ПСИХИЧЕСКОЕ ЗДОРОВЬЕ ВОСПИТАННИКОВ</a:t>
            </a: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04665"/>
            <a:ext cx="77724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ФИЗИЧЕСКОЕ РАЗВИТИЕ И ЗАКАЛИВАНИЕ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Лариса\AppData\Local\Microsoft\Windows\Temporary Internet Files\Content.IE5\2VHD3AEV\MC9003328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2808312" cy="261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риса\AppData\Local\Microsoft\Windows\Temporary Internet Files\Content.IE5\XNX4K1ZM\MM90023649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2880320" cy="261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7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96752"/>
            <a:ext cx="7772400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- </a:t>
            </a:r>
            <a:r>
              <a:rPr lang="ru-RU" sz="2000" b="0" dirty="0" smtClean="0"/>
              <a:t>ПОЛОСКАНИЕ ГОРЛА  ТРАВАМИ : ЭВКАЛИПТ, ШАЛФЕЙ, РОМАШКА</a:t>
            </a:r>
            <a:br>
              <a:rPr lang="ru-RU" sz="2000" b="0" dirty="0" smtClean="0"/>
            </a:br>
            <a:r>
              <a:rPr lang="ru-RU" sz="2000" b="0" dirty="0" smtClean="0"/>
              <a:t>- ВИТАМИНОТЕРАПИЯ</a:t>
            </a:r>
            <a:br>
              <a:rPr lang="ru-RU" sz="2000" b="0" dirty="0" smtClean="0"/>
            </a:br>
            <a:r>
              <a:rPr lang="ru-RU" sz="2000" b="0" dirty="0" smtClean="0"/>
              <a:t>- ОЗДОРОВЛЕНИЕ ФИТОНЦИДАМИ ( ЧЕСНОЧНО- ЛУКОВЫЕ ЗАКУСКИ)</a:t>
            </a:r>
            <a:br>
              <a:rPr lang="ru-RU" sz="2000" b="0" dirty="0" smtClean="0"/>
            </a:br>
            <a:r>
              <a:rPr lang="ru-RU" sz="2000" b="0" dirty="0" smtClean="0"/>
              <a:t>- УПОТРЕБЛЕНИЕ В ПИЩУ ОВОЩЕЙ И ФРУКТОВ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- ВОЗДУШНЫЕ ВАННЫ</a:t>
            </a:r>
            <a:br>
              <a:rPr lang="ru-RU" sz="2000" b="0" dirty="0" smtClean="0"/>
            </a:br>
            <a:r>
              <a:rPr lang="ru-RU" sz="2000" b="0" dirty="0" smtClean="0"/>
              <a:t>- БОСОХОЖДЕНИЕ</a:t>
            </a:r>
            <a:br>
              <a:rPr lang="ru-RU" sz="2000" b="0" dirty="0" smtClean="0"/>
            </a:br>
            <a:r>
              <a:rPr lang="ru-RU" sz="2000" b="0" dirty="0" smtClean="0"/>
              <a:t>- УВЕЛИЧЕНИЕ ДНЕВНОГО СНА ПРИ ОТКРЫТЫХ ФРАМУГАХ</a:t>
            </a:r>
            <a:br>
              <a:rPr lang="ru-RU" sz="2000" b="0" dirty="0" smtClean="0"/>
            </a:br>
            <a:r>
              <a:rPr lang="ru-RU" sz="2000" b="0" dirty="0" smtClean="0"/>
              <a:t>- ИГРЫ С ВОДОЙ</a:t>
            </a:r>
            <a:br>
              <a:rPr lang="ru-RU" sz="2000" b="0" dirty="0" smtClean="0"/>
            </a:br>
            <a:r>
              <a:rPr lang="ru-RU" sz="2000" b="0" dirty="0" smtClean="0"/>
              <a:t>- ПИТЬЕВОЙ РЕЖИМ</a:t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79208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ЛЕЧЕБНО-ОЗДОРОВИТЕЛЬНЫЕ МЕРОПРИЯТИЯ И РАБОТА ПО ЕЕ ПРОВЕДЕНИЮ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Лариса\AppData\Local\Microsoft\Windows\Temporary Internet Files\Content.IE5\XNX4K1ZM\MC9003981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794000"/>
            <a:ext cx="1804988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ариса\AppData\Local\Microsoft\Windows\Temporary Internet Files\Content.IE5\RQD8EIKW\MC90022889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57525"/>
            <a:ext cx="2016224" cy="133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ариса\AppData\Local\Microsoft\Windows\Temporary Internet Files\Content.IE5\XNX4K1ZM\MP90043094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94001"/>
            <a:ext cx="1728192" cy="159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4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231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ПО ОРГАНИЗАЦИИ ЛЕТНЕГО ОТДЫХА СТАРШИХ ДОШКОЛЬНИКОВ</vt:lpstr>
      <vt:lpstr>Презентация PowerPoint</vt:lpstr>
      <vt:lpstr>ПОДГОТОВИТЕЛЬНЫЙ ЭТАП</vt:lpstr>
      <vt:lpstr>ЗАДАЧИ ПО РАБОТЕ С ДЕТЬМИ</vt:lpstr>
      <vt:lpstr>ЗАДАЧИ ПО РАБОТЕ С РОДИТЕЛЯМИ</vt:lpstr>
      <vt:lpstr>ПРИНЦИПЫ, ИСПОЛЬЗОВАННЫЕ ПРИ РАЗРАБОТКЕ ПРОЕКТА</vt:lpstr>
      <vt:lpstr>   -дошкольники обогащаются новыми знаниями, впечатлениями - укрепляется физическое и психическое здоровье детей - развивается познавательный интерес -формируется доброе отношение к окружающему миру - у родителей И ВОСПИТАННИКОВ  повышается валеологическая компетентность и формируется осознанное отношение к летнему отдыху  - происходит сотрудничество детей и взрослых</vt:lpstr>
      <vt:lpstr>ЦЕЛИ: - ФОРМИРОВАТЬ ОСНОВЫ БЕЗОПАСНОГО ПОВЕДЕНИЯ И ПРИВИВАТЬ ЗОЖ - ОРГАНИЗОВАТЬ ДВИГАТЕЛЬНЫЙ РЕЖИМ С УЧЕТОМ ВОЗРАСТНЫХ И ИНДИВИДУАЛЬНЫХ ВОЗМОЖНОСТЕЙ  - СОЗДАТЬ КОМФОРТНЫЙ РЕЖИМ ДНЯ - ПРИМЕНЯТЬ ЗАКАЛИВАЮЩИЕ ПРОЦЕДУРЫ, УДЕЛЯТЬ ДОЛЖНОЕ ВНИМАНИЕ ЛЕЧЕБНО – ОЗДОРОВИТЕЛЬНОЙ РАБОТЕ В ЛЕТНИЙ ПЕРИОД - СОХРАНЯТЬ И УКРЕПЛЯТЬ ФИЗИЧЕСКОЕ И ПСИХИЧЕСКОЕ ЗДОРОВЬЕ ВОСПИТАННИКОВ</vt:lpstr>
      <vt:lpstr>- ПОЛОСКАНИЕ ГОРЛА  ТРАВАМИ : ЭВКАЛИПТ, ШАЛФЕЙ, РОМАШКА - ВИТАМИНОТЕРАПИЯ - ОЗДОРОВЛЕНИЕ ФИТОНЦИДАМИ ( ЧЕСНОЧНО- ЛУКОВЫЕ ЗАКУСКИ) - УПОТРЕБЛЕНИЕ В ПИЩУ ОВОЩЕЙ И ФРУКТОВ        - ВОЗДУШНЫЕ ВАННЫ - БОСОХОЖДЕНИЕ - УВЕЛИЧЕНИЕ ДНЕВНОГО СНА ПРИ ОТКРЫТЫХ ФРАМУГАХ - ИГРЫ С ВОДОЙ - ПИТЬЕВОЙ РЕЖИМ </vt:lpstr>
      <vt:lpstr>  - УТРЕННЯЯ ГИМНАСТИКА НА ВОЗДУХЕ - ДЫХАТЕЛЬНАЯ ГИМНАСТИКА ПОСЛЕ СНА - ДОЗИРОВАННЫЙ БЕГ НА ВЫНОСЛИВОСТЬ - ФИЗКУЛЬТУРНЫЕ ЗАНЯТИЯ НА СВЕЖЕМ ВОЗДУХЕ - СПОРТИВНЫЙ ДОСУГ «Мой веселый звонкий мяч» -обучение элементам спортивных игр     - пальчиковая гимнастика - психогимнастика - релаксация</vt:lpstr>
      <vt:lpstr>ЦЕЛЬ: - ФОРМИРОВАТЬ ЭКОЛОГИЧЕСКОЕ СОЗНАНИЕ - УЧИТЬ АНАЛИЗИРОВАТЬ, ДЕЛАТЬ ВЫВОДЫ, УСТАНАВЛИВАТЬ ПРИЧИННО – СЛЕДСТВЕННЫЕ СВЯЗИ, ИССЛЕДУЯ ПРИРОДНОЕ ЯВЛЕНИЕ - ВОСПИТЫВАТЬ ЛЮБОВЬ И СОПЕРЕЖИВАНИЕ КО ВСЕМУ ЖИВОМУ, ОВЛАДЕВАТЬ ОСНОВАМИ ЭКОЛОГИЧЕСКИХ ЗНАНИЙ - ВОСПИТЫВАТЬ УМЕНИЕ СОБЛЮДАТЬ ПРАВИЛА БЕЗОПАСНОСТИ   содержание работы: - ПОЗНАВАТЕЛЬНЫЕ БЕСЕДЫ О ЛЕЧЕБНЫХ ТРАВАХ И РАСТЕНИЯХ - ПОГОВОРКИ, ПОСЛОВИЦЫ, НАРОДНЫЕ ПРИМЕТЫ (ЛЕТНЯЯ ТЕМА) - НАБЛЮДЕНИЯ ЗА ЖИВОЙ И НЕЖИВОЙ ПРИРОДОЙ - ПОХОД</vt:lpstr>
      <vt:lpstr> ЦЕЛЬ: -УЧИТЬ ДЕТЕЙ ИСПОЛЬЗОВАТЬ РАЗНООБРАЗНЫЕ   ИЗОБРАЗИТЕЛЬНЫЕ СРЕДСТВА  В ТВОРЧЕСТВЕ (МЕЛКИ, АКВАРЕЛЬ, ПЛАСТИЛИН,   ПРИРОДНЫЕ МАТЕРИАЛЫ, ЦВЕТНАЯ БУМАГА)     СОДЕРЖАНИЕ РАБОТЫ: - КОНКУРС РИСУНКОВ НА АСФАЛЬТЕ  «Счастливое детство» - конкурс поделок из   природного материала,   овощей «чудеса с грядки»</vt:lpstr>
      <vt:lpstr>ЦЕЛЬ:  - ПРИВЛЕКАТЬ ДЕТЕЙ К ПОСИЛЬНОМУ ТРУДУ В ЦВЕТНИКАХ, НА УЧАСТКЕ  - ОБУЧАТЬ ПРИЕМАМ РАБОТЫ С РАЗНЫМ ОБОРУДОВАНИЕМ. - ВОСПИТЫВАТЬ ТРУДОЛЮБИЕ, ИНТЕРЕС И ОСМЫСЛЕННОЕ ОТНОШЕНИЕ ДЕТЕЙ К ЛЮБОЙ РАБОТЕ  СОДЕРЖАНИЕ РАБОТЫ: - ТРУД В УГОЛКЕ ПРИРОДЫ (УХОД ЗА КОМНАТНЫМИ РАСТЕНИЯМИ) - ТРУД В ЦВЕТНИКЕ (УХОД ЗА БАРХАТЦАМИ) - ТРУД НА УЧАСТКЕ (УБОРКА ПЕСОЧНИЦЫ, ПОДМЕТАНИЕ ДОРОЖЕК, ОЧИСТКА ИГРОВОГО ИНВЕНТАРЯ) - ИНДИВИДУАЛЬНЫЕ ТРУДОВЫЕ ПОРУЧЕНИЯ (СЛОЖИТЬ ПЕСОК В ПЕСОЧНИЦУ, ВЫТРЯХНУТЬ МУСОР И ДР.) - КОЛЛЕКТИВНЫЙ ТРУД В ПРИРОДЕ - САМООБСЛУЖИВАНИЕ (ПОРЯДОК В РАЗДЕВАЛЬНОМ ШКАФУ, ОКАЗАНИЕ ПОМОЩИ ПРИ ОДЕВАНИИ МЛАДШИМ ДОШКОЛЬНИКАМ) - РУЧНОЙ ТРУД (СКЛАДЫВАНИЕ, ПЛЕТЕНИЕ ИЗ БУМАГИ) </vt:lpstr>
      <vt:lpstr>ЦЕЛЬ: - ДАТЬ ЗНАНИЯ ПО ПРЕДУПРЕЖДЕНИЮ БЫТОВОГО, ДОРОЖНО – ТРАНСПОРТНОГО ТРАВМАТИЗМА  содержание работы:  - чтение художественной литературы («как стобед загадывал загадки»,  «как стобед качался на качелях». «как стобед бросил бутылку, и что из этого вышло» д. орлова; «как неразлучные друзья в воде не тонули» а. иванов - беседа на тему «укусила собака» -составление алгоритма оказания первой помощи</vt:lpstr>
      <vt:lpstr>1.ОФОРМЛЕНИЕ ИНФОРМАЦИОННЫХ СТЕНДОВ ПО ОБЖ И ЗОЖ : «БЕРЕГИ СЕБЯ САМ», «МАМА, ПАПА, Я-ЗДОРОВАЯ СЕМЬЯ». 2.КОНСУЛЬТАЦИИ СПЕЦИАЛИСТОВ (ВРАЧА –ПЕДИАТРА «ОКАЖЕМ ПЕРВУЮ МЕДИЦИНСКУЮ ПОМОЩЬ» , ПСИХОЛОГА – «ОТДЫХАЕМ ЗА ГОРОДОМ». ИНСПЕКТОРА ГИБДД – «БУДЬТЕ ВНИМАТЕЛЬНЫ И ОСТОРОЖНЫ». 3. ИНДИВИДУАЛЬНЫЕ КОНСУЛЬТАЦИИ ПО РАЗЛИЧНЫМ ПРОБЛЕМАМ (ОДЕЖДА ПО ПОГОДЕ, ЛЕТНИЙ ПОСИЛЬНЫЙ ТРУД НА ДАЧЕ, ОГОРОДЕ. ЛЕТНИЕ ПРОГУЛКИ). 4. ПРИВЛЕЧЕНИЕ РОДИТЕЛЕЙ К УЧАСТИЮ В КОНКУРСЕ «ПРИРОДНЫЕ ФАНТАЗИИ» 5. АНКЕТИРОВАНИЕ РОДИТЕЛЕЙ «ЛЕТНИЙ ОТДЫХ ГЛАЗАМИ РОДИТЕЛЕЙ» 6. ОПЫТ ПОЛОЖИТЕЛЬНОГО СЕМЕЙНОГО ЛЕТНЕГО ОТДЫХА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ОРГАНИЗАЦИИ ЛЕТНЕГО ОТДЫХА СТАРШИХ ДОШКОЛЬНИКОВ</dc:title>
  <dc:creator>Лариса</dc:creator>
  <cp:lastModifiedBy>Лариса</cp:lastModifiedBy>
  <cp:revision>27</cp:revision>
  <dcterms:created xsi:type="dcterms:W3CDTF">2014-11-18T13:26:59Z</dcterms:created>
  <dcterms:modified xsi:type="dcterms:W3CDTF">2014-11-23T17:22:12Z</dcterms:modified>
</cp:coreProperties>
</file>