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26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79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5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19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45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2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17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18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BE90-91E8-4C38-B44A-F90F8FFFED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9E3F-20B3-4E1F-868A-50A5614831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11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30" y="129155"/>
            <a:ext cx="4336939" cy="659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96752"/>
            <a:ext cx="4464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/>
              <a:t>Повѣсть</a:t>
            </a:r>
            <a:r>
              <a:rPr lang="ru-RU" sz="4000" dirty="0" smtClean="0"/>
              <a:t> </a:t>
            </a:r>
            <a:r>
              <a:rPr lang="ru-RU" sz="4000" dirty="0" err="1" smtClean="0"/>
              <a:t>времѧнныхъ</a:t>
            </a:r>
            <a:endParaRPr lang="ru-RU" sz="4000" dirty="0" smtClean="0"/>
          </a:p>
          <a:p>
            <a:r>
              <a:rPr lang="ru-RU" sz="4000" dirty="0" smtClean="0"/>
              <a:t> </a:t>
            </a:r>
            <a:r>
              <a:rPr lang="ru-RU" sz="4000" dirty="0" err="1" smtClean="0"/>
              <a:t>лѣт̑ъ</a:t>
            </a:r>
            <a:r>
              <a:rPr lang="ru-RU" sz="4000" dirty="0" smtClean="0"/>
              <a:t>	</a:t>
            </a:r>
          </a:p>
          <a:p>
            <a:endParaRPr lang="ru-RU" sz="4000" dirty="0" smtClean="0"/>
          </a:p>
          <a:p>
            <a:endParaRPr lang="ru-RU" sz="4000" dirty="0"/>
          </a:p>
          <a:p>
            <a:r>
              <a:rPr lang="ru-RU" sz="4000" dirty="0" smtClean="0"/>
              <a:t>Повесть временных лет, ПВЛ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4554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«Поучение» Владимира Мономах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52177"/>
            <a:ext cx="8736905" cy="65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25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Содержание «Повести временных лет» Летопись рассказывает нам о самых важных 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0" y="96016"/>
            <a:ext cx="8811787" cy="660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88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ризвание варяг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52177"/>
            <a:ext cx="8736905" cy="65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628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рещение Руси Большую роль в «Повести временных лет» играет такая тема, как к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00" y="178821"/>
            <a:ext cx="8701380" cy="652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000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8688288" cy="651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323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ервая часть «Повести временных лет» В первой части «Повести…» рассказывается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8" y="143822"/>
            <a:ext cx="8652034" cy="648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21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тановление государств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0" y="188640"/>
            <a:ext cx="8688288" cy="651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21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сновную часть составляют описания жизни князей Ярослав Мудрый Княгиня Ольг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784299" cy="658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60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 Князь Игорь Князь Владимир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98171"/>
            <a:ext cx="8808913" cy="660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69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Заключительная часть посвящена описанию многочисленных походов, войн и сраже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77" y="188640"/>
            <a:ext cx="8688288" cy="651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2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«Повесть временных лет» «Повесть временных лет» представляет собой крупное с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" y="0"/>
            <a:ext cx="9136146" cy="685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9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Значение «Повести временных лет» «Повесть временных лет» стала первым письме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4" y="56906"/>
            <a:ext cx="8816605" cy="661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401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иблиография 1. «История древнерусской литературы», Кусков В.В., М., «Высшая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5" y="92074"/>
            <a:ext cx="8577692" cy="643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97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амые древние летописные своды Лаврентьевская летопись Монах Лаврент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122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162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патьевская летопис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20" y="169686"/>
            <a:ext cx="8713560" cy="653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8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дея создания единой летописи, так традиционно считается, принадлежит монаху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04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«Повесть временных лет» включила в себя разные жанры: Исторические записки;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" y="144294"/>
            <a:ext cx="8747416" cy="656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8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История создания летописи Летопись была написана Нестором в Киеве. В основу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52177"/>
            <a:ext cx="8736905" cy="65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052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дея «Повести временных лет» Основной целью и идеей создания повести было жел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64" y="164924"/>
            <a:ext cx="8623899" cy="646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916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Жанр «Повести временных лет» Современные ученые полагают, что летопись нельзя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98171"/>
            <a:ext cx="8808913" cy="660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537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Экран (4:3)</PresentationFormat>
  <Paragraphs>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2017-01-22T15:33:03Z</dcterms:created>
  <dcterms:modified xsi:type="dcterms:W3CDTF">2017-01-22T15:45:39Z</dcterms:modified>
</cp:coreProperties>
</file>