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37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EA726-3D57-4B19-B1A8-48B17C6923D6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E7AD7-5563-4E5A-BA46-DABAD36A96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819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EA726-3D57-4B19-B1A8-48B17C6923D6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E7AD7-5563-4E5A-BA46-DABAD36A96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668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EA726-3D57-4B19-B1A8-48B17C6923D6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E7AD7-5563-4E5A-BA46-DABAD36A9679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689433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EA726-3D57-4B19-B1A8-48B17C6923D6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E7AD7-5563-4E5A-BA46-DABAD36A96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616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EA726-3D57-4B19-B1A8-48B17C6923D6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E7AD7-5563-4E5A-BA46-DABAD36A967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4238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EA726-3D57-4B19-B1A8-48B17C6923D6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E7AD7-5563-4E5A-BA46-DABAD36A96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3765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EA726-3D57-4B19-B1A8-48B17C6923D6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E7AD7-5563-4E5A-BA46-DABAD36A96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0220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EA726-3D57-4B19-B1A8-48B17C6923D6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E7AD7-5563-4E5A-BA46-DABAD36A96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466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EA726-3D57-4B19-B1A8-48B17C6923D6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E7AD7-5563-4E5A-BA46-DABAD36A96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621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EA726-3D57-4B19-B1A8-48B17C6923D6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E7AD7-5563-4E5A-BA46-DABAD36A96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0634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EA726-3D57-4B19-B1A8-48B17C6923D6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E7AD7-5563-4E5A-BA46-DABAD36A96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7048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EA726-3D57-4B19-B1A8-48B17C6923D6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E7AD7-5563-4E5A-BA46-DABAD36A96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982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EA726-3D57-4B19-B1A8-48B17C6923D6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E7AD7-5563-4E5A-BA46-DABAD36A96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1832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EA726-3D57-4B19-B1A8-48B17C6923D6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E7AD7-5563-4E5A-BA46-DABAD36A96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700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EA726-3D57-4B19-B1A8-48B17C6923D6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E7AD7-5563-4E5A-BA46-DABAD36A96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17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EA726-3D57-4B19-B1A8-48B17C6923D6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E7AD7-5563-4E5A-BA46-DABAD36A96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341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0EA726-3D57-4B19-B1A8-48B17C6923D6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80E7AD7-5563-4E5A-BA46-DABAD36A96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39900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Река </a:t>
            </a:r>
            <a:r>
              <a:rPr lang="ru-RU" dirty="0" err="1" smtClean="0"/>
              <a:t>Упа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2422" y="6051665"/>
            <a:ext cx="9260378" cy="864523"/>
          </a:xfrm>
        </p:spPr>
        <p:txBody>
          <a:bodyPr/>
          <a:lstStyle/>
          <a:p>
            <a:r>
              <a:rPr lang="ru-RU" dirty="0" smtClean="0"/>
              <a:t>Выполнила ученица 4а класса Козлова Маша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96774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663" y="0"/>
            <a:ext cx="91476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515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66256"/>
            <a:ext cx="8596668" cy="922712"/>
          </a:xfrm>
        </p:spPr>
        <p:txBody>
          <a:bodyPr/>
          <a:lstStyle/>
          <a:p>
            <a:r>
              <a:rPr lang="ru-RU" dirty="0" smtClean="0"/>
              <a:t>Почему река </a:t>
            </a:r>
            <a:r>
              <a:rPr lang="ru-RU" dirty="0" err="1" smtClean="0"/>
              <a:t>Упа</a:t>
            </a:r>
            <a:r>
              <a:rPr lang="ru-RU" dirty="0" smtClean="0"/>
              <a:t> так называется?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972589"/>
            <a:ext cx="8596668" cy="5652655"/>
          </a:xfrm>
        </p:spPr>
        <p:txBody>
          <a:bodyPr/>
          <a:lstStyle/>
          <a:p>
            <a:r>
              <a:rPr lang="ru-RU" dirty="0"/>
              <a:t>Потому что в реке - вода. У многих народов реку называли какой-нибудь (по цвету, вкусу или скорости движения) водой или просто водой. В названиях рек Днепр, Днестр, Дон и Дунай сохранился искажённый арийский </a:t>
            </a:r>
            <a:r>
              <a:rPr lang="ru-RU" dirty="0" smtClean="0"/>
              <a:t>корень дан, </a:t>
            </a:r>
            <a:r>
              <a:rPr lang="ru-RU" dirty="0"/>
              <a:t>обозначающий жидкость. Есть мнение, что и название реки </a:t>
            </a:r>
            <a:r>
              <a:rPr lang="ru-RU" dirty="0" err="1"/>
              <a:t>Упы</a:t>
            </a:r>
            <a:r>
              <a:rPr lang="ru-RU" dirty="0"/>
              <a:t> происходит от слова "река" балтийских народов (литовцев и латышей)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559" y="2801389"/>
            <a:ext cx="6209607" cy="3823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471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91440"/>
            <a:ext cx="8596668" cy="739833"/>
          </a:xfrm>
        </p:spPr>
        <p:txBody>
          <a:bodyPr/>
          <a:lstStyle/>
          <a:p>
            <a:r>
              <a:rPr lang="ru-RU" dirty="0" smtClean="0"/>
              <a:t>Где находится исток реки?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906087"/>
            <a:ext cx="8596668" cy="5843848"/>
          </a:xfrm>
        </p:spPr>
        <p:txBody>
          <a:bodyPr/>
          <a:lstStyle/>
          <a:p>
            <a:r>
              <a:rPr lang="ru-RU" dirty="0"/>
              <a:t>Река </a:t>
            </a:r>
            <a:r>
              <a:rPr lang="ru-RU" dirty="0" err="1"/>
              <a:t>Упа</a:t>
            </a:r>
            <a:r>
              <a:rPr lang="ru-RU" dirty="0"/>
              <a:t>, воспетая в произведениях великих русских писателей Толстого, Тургенева и Бунина, имеет площадь бассейна 9 510 кв. км, ее длина равна 345 км, а ширина колеблется в пределах 30-40 метров. Она начинается на </a:t>
            </a:r>
            <a:r>
              <a:rPr lang="ru-RU" dirty="0" err="1"/>
              <a:t>Воловском</a:t>
            </a:r>
            <a:r>
              <a:rPr lang="ru-RU" dirty="0"/>
              <a:t> плато и протекает в границах Среднерусской возвышенности. До Тулы воды </a:t>
            </a:r>
            <a:r>
              <a:rPr lang="ru-RU" dirty="0" err="1"/>
              <a:t>Упы</a:t>
            </a:r>
            <a:r>
              <a:rPr lang="ru-RU" dirty="0"/>
              <a:t>, которая образует несколько крупных петель, движутся на север. Затем ее русло поворачивается на запад и впадает в Оку недалеко от села </a:t>
            </a:r>
            <a:r>
              <a:rPr lang="ru-RU" dirty="0" err="1"/>
              <a:t>Кулешово</a:t>
            </a:r>
            <a:r>
              <a:rPr lang="ru-RU" dirty="0"/>
              <a:t>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752" y="2892829"/>
            <a:ext cx="7334250" cy="3931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105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648393"/>
          </a:xfrm>
        </p:spPr>
        <p:txBody>
          <a:bodyPr/>
          <a:lstStyle/>
          <a:p>
            <a:r>
              <a:rPr lang="ru-RU" dirty="0" smtClean="0"/>
              <a:t>Какое течение у реки </a:t>
            </a:r>
            <a:r>
              <a:rPr lang="ru-RU" dirty="0" err="1" smtClean="0"/>
              <a:t>Упы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789709"/>
            <a:ext cx="9273001" cy="5860473"/>
          </a:xfrm>
        </p:spPr>
        <p:txBody>
          <a:bodyPr/>
          <a:lstStyle/>
          <a:p>
            <a:r>
              <a:rPr lang="ru-RU" dirty="0"/>
              <a:t>Сначала </a:t>
            </a:r>
            <a:r>
              <a:rPr lang="ru-RU" dirty="0" err="1"/>
              <a:t>Упа</a:t>
            </a:r>
            <a:r>
              <a:rPr lang="ru-RU" dirty="0"/>
              <a:t> узкая и течет в северном направлении по открытой местности. У города Советск на ней построено водохранилище площадью 5,7 кв. км. За его плотиной </a:t>
            </a:r>
            <a:r>
              <a:rPr lang="ru-RU" dirty="0" err="1"/>
              <a:t>Упа</a:t>
            </a:r>
            <a:r>
              <a:rPr lang="ru-RU" dirty="0"/>
              <a:t> имеет стабильный уровень и крутые живописные берега, поросшие смешанным лесом. За поселком Прилепы река пересекается трассой Тула. Ниже места впадения в </a:t>
            </a:r>
            <a:r>
              <a:rPr lang="ru-RU" dirty="0" err="1"/>
              <a:t>Упу</a:t>
            </a:r>
            <a:r>
              <a:rPr lang="ru-RU" dirty="0"/>
              <a:t> правого притока </a:t>
            </a:r>
            <a:r>
              <a:rPr lang="ru-RU" dirty="0" err="1"/>
              <a:t>Шата</a:t>
            </a:r>
            <a:r>
              <a:rPr lang="ru-RU" dirty="0"/>
              <a:t> она выходит из зоны зеленых массивов и продолжает течь между полей. Далее на ее пути находится Тула, и она становится довольно полноводной рекой с обрывистыми, открытыми берегами и широкой </a:t>
            </a:r>
            <a:r>
              <a:rPr lang="ru-RU" dirty="0" smtClean="0"/>
              <a:t>долиной.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2625" y="3208714"/>
            <a:ext cx="6076604" cy="3649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153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689956"/>
          </a:xfrm>
        </p:spPr>
        <p:txBody>
          <a:bodyPr>
            <a:normAutofit/>
          </a:bodyPr>
          <a:lstStyle/>
          <a:p>
            <a:r>
              <a:rPr lang="ru-RU" dirty="0" smtClean="0"/>
              <a:t>Притоки реки </a:t>
            </a:r>
            <a:r>
              <a:rPr lang="ru-RU" dirty="0" err="1" smtClean="0"/>
              <a:t>Упы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689956"/>
            <a:ext cx="9006993" cy="6168045"/>
          </a:xfrm>
        </p:spPr>
        <p:txBody>
          <a:bodyPr>
            <a:normAutofit/>
          </a:bodyPr>
          <a:lstStyle/>
          <a:p>
            <a:r>
              <a:rPr lang="ru-RU" dirty="0" err="1"/>
              <a:t>Упа</a:t>
            </a:r>
            <a:r>
              <a:rPr lang="ru-RU" dirty="0"/>
              <a:t> полноводная река</a:t>
            </a:r>
            <a:r>
              <a:rPr lang="ru-RU" dirty="0" smtClean="0"/>
              <a:t>. </a:t>
            </a:r>
            <a:r>
              <a:rPr lang="ru-RU" dirty="0"/>
              <a:t>За Тулой у деревней </a:t>
            </a:r>
            <a:r>
              <a:rPr lang="ru-RU" dirty="0" err="1"/>
              <a:t>Маслово</a:t>
            </a:r>
            <a:r>
              <a:rPr lang="ru-RU" dirty="0"/>
              <a:t> на левом берегу новая плотина и остатки старой мельницы. Ниже </a:t>
            </a:r>
            <a:r>
              <a:rPr lang="ru-RU" dirty="0" err="1"/>
              <a:t>Упу</a:t>
            </a:r>
            <a:r>
              <a:rPr lang="ru-RU" dirty="0"/>
              <a:t> пересекает железнодорожная линия Тула-Сухиничи, которая на значительном расстоянии проходит слева параллельно реке. Вскоре </a:t>
            </a:r>
            <a:r>
              <a:rPr lang="ru-RU" dirty="0" err="1"/>
              <a:t>Упа</a:t>
            </a:r>
            <a:r>
              <a:rPr lang="ru-RU" dirty="0"/>
              <a:t> принимает безымянный приток справа, а затем </a:t>
            </a:r>
            <a:r>
              <a:rPr lang="ru-RU" dirty="0" err="1"/>
              <a:t>Непрейку</a:t>
            </a:r>
            <a:r>
              <a:rPr lang="ru-RU" dirty="0"/>
              <a:t> слева. В районе деревни Сторожевая на правом берегу небольшой лес, где расположены пионерлагеря, дома отдыха, парниковое хозяйство. Ниже в </a:t>
            </a:r>
            <a:r>
              <a:rPr lang="ru-RU" dirty="0" err="1"/>
              <a:t>Упу</a:t>
            </a:r>
            <a:r>
              <a:rPr lang="ru-RU" dirty="0"/>
              <a:t> слева впадает Песочная. Река имеет общее направление на северо-запад, берега заросли ивняком. Ниже села Бережки на левом берегу, где река подходит к одноименной станции железнодорожной линии Тула-Сухиничи, </a:t>
            </a:r>
            <a:r>
              <a:rPr lang="ru-RU" dirty="0" err="1"/>
              <a:t>Упа</a:t>
            </a:r>
            <a:r>
              <a:rPr lang="ru-RU" dirty="0"/>
              <a:t> делает большую излучину. Это самая северная точка, которую достигает </a:t>
            </a:r>
            <a:r>
              <a:rPr lang="ru-RU" dirty="0" err="1"/>
              <a:t>Упа</a:t>
            </a:r>
            <a:r>
              <a:rPr lang="ru-RU" dirty="0"/>
              <a:t>. Здесь у деревни </a:t>
            </a:r>
            <a:r>
              <a:rPr lang="ru-RU" dirty="0" err="1"/>
              <a:t>Кетри</a:t>
            </a:r>
            <a:r>
              <a:rPr lang="ru-RU" dirty="0"/>
              <a:t> на правом берегу в нее с севера впадает </a:t>
            </a:r>
            <a:r>
              <a:rPr lang="ru-RU" dirty="0" err="1" smtClean="0"/>
              <a:t>Упка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945" y="4073235"/>
            <a:ext cx="5320146" cy="2784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88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0"/>
            <a:ext cx="9181561" cy="73983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река изменяется в разные времена года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656704"/>
            <a:ext cx="9406004" cy="620129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Зимой покрывается льдом. Весной </a:t>
            </a:r>
            <a:r>
              <a:rPr lang="ru-RU" dirty="0"/>
              <a:t>когда тает лед, она разливается и становится шире. Летом в жару она </a:t>
            </a:r>
            <a:r>
              <a:rPr lang="ru-RU" dirty="0" smtClean="0"/>
              <a:t>мелеет.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113" y="1512916"/>
            <a:ext cx="9144000" cy="5345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9157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62345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Использование реки человеком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748145"/>
            <a:ext cx="8596668" cy="5293217"/>
          </a:xfrm>
        </p:spPr>
        <p:txBody>
          <a:bodyPr/>
          <a:lstStyle/>
          <a:p>
            <a:r>
              <a:rPr lang="ru-RU" dirty="0"/>
              <a:t>Реки Тульской области пользуются большой популярностью у любителей посидеть с удочкой. В частности, </a:t>
            </a:r>
            <a:r>
              <a:rPr lang="ru-RU" dirty="0" smtClean="0"/>
              <a:t>в реке </a:t>
            </a:r>
            <a:r>
              <a:rPr lang="ru-RU" dirty="0" err="1" smtClean="0"/>
              <a:t>Упе</a:t>
            </a:r>
            <a:r>
              <a:rPr lang="ru-RU" dirty="0" smtClean="0"/>
              <a:t> </a:t>
            </a:r>
            <a:r>
              <a:rPr lang="ru-RU" dirty="0"/>
              <a:t>водится вкусная, жирная и большая плотва. Причем самые крупные экземпляры вылавливаются, как правило, ближе к Оке. На спиннинг плотву можно удачно половить у деревни </a:t>
            </a:r>
            <a:r>
              <a:rPr lang="ru-RU" dirty="0" err="1"/>
              <a:t>Сергеевское</a:t>
            </a:r>
            <a:r>
              <a:rPr lang="ru-RU" dirty="0"/>
              <a:t>, где </a:t>
            </a:r>
            <a:r>
              <a:rPr lang="ru-RU" dirty="0" err="1"/>
              <a:t>Упа</a:t>
            </a:r>
            <a:r>
              <a:rPr lang="ru-RU" dirty="0"/>
              <a:t> пересекается трассой Тула и подъезд к реке можно осуществить без проблем в любое время года. Основная рыба — окунек и мелкая щучка, которых можно поймать в достаточно больших количествах.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075708"/>
            <a:ext cx="7079673" cy="3782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8357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5985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люди влияют на реку?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773084"/>
            <a:ext cx="8596668" cy="6084915"/>
          </a:xfrm>
        </p:spPr>
        <p:txBody>
          <a:bodyPr/>
          <a:lstStyle/>
          <a:p>
            <a:r>
              <a:rPr lang="ru-RU" dirty="0"/>
              <a:t>К сожалению, сегодня всё чаще можно увидеть скопившийся мусор на берегах рек и в самих реках. Практически в каждом городе можно встретить водоём, который загрязнён бытовым мусором и химическими веществами. Всё это - дело рук человека. Массовое истребление рыб, чистящих и фильтрующих воду в реках, раков и других подводных жителей негативно сказывается на состоянии рек. Причем виноваты в этом динамитные шашки, сети и другие приспособления </a:t>
            </a:r>
            <a:r>
              <a:rPr lang="ru-RU" dirty="0" smtClean="0"/>
              <a:t>браконьеров.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876" y="2901143"/>
            <a:ext cx="6084917" cy="3871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5899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74815"/>
            <a:ext cx="8596668" cy="931025"/>
          </a:xfrm>
        </p:spPr>
        <p:txBody>
          <a:bodyPr/>
          <a:lstStyle/>
          <a:p>
            <a:r>
              <a:rPr lang="ru-RU" dirty="0" smtClean="0"/>
              <a:t>Что люди делают для охраны реки?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889462"/>
            <a:ext cx="8596668" cy="5827221"/>
          </a:xfrm>
        </p:spPr>
        <p:txBody>
          <a:bodyPr/>
          <a:lstStyle/>
          <a:p>
            <a:r>
              <a:rPr lang="ru-RU" dirty="0"/>
              <a:t>Люди строят очистные сооружения, призывают других к тому, что не надо кидать мусор, взымают штраф за ловлю рыбы (как </a:t>
            </a:r>
            <a:r>
              <a:rPr lang="ru-RU" dirty="0" err="1"/>
              <a:t>исчерпаемую</a:t>
            </a:r>
            <a:r>
              <a:rPr lang="ru-RU" dirty="0"/>
              <a:t> ценность</a:t>
            </a:r>
            <a:r>
              <a:rPr lang="ru-RU" dirty="0" smtClean="0"/>
              <a:t>).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618" y="1820487"/>
            <a:ext cx="6284422" cy="503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013976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105</TotalTime>
  <Words>625</Words>
  <Application>Microsoft Office PowerPoint</Application>
  <PresentationFormat>Широкоэкранный</PresentationFormat>
  <Paragraphs>18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Грань</vt:lpstr>
      <vt:lpstr>Река Упа</vt:lpstr>
      <vt:lpstr>Почему река Упа так называется?</vt:lpstr>
      <vt:lpstr>Где находится исток реки?</vt:lpstr>
      <vt:lpstr>Какое течение у реки Упы?</vt:lpstr>
      <vt:lpstr>Притоки реки Упы</vt:lpstr>
      <vt:lpstr>Как река изменяется в разные времена года</vt:lpstr>
      <vt:lpstr>Использование реки человеком</vt:lpstr>
      <vt:lpstr>Как люди влияют на реку?</vt:lpstr>
      <vt:lpstr>Что люди делают для охраны реки?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Река Упа</dc:title>
  <dc:creator>ПК</dc:creator>
  <cp:lastModifiedBy>ПК</cp:lastModifiedBy>
  <cp:revision>10</cp:revision>
  <dcterms:created xsi:type="dcterms:W3CDTF">2016-12-06T14:58:37Z</dcterms:created>
  <dcterms:modified xsi:type="dcterms:W3CDTF">2016-12-06T16:46:25Z</dcterms:modified>
</cp:coreProperties>
</file>