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71" r:id="rId3"/>
    <p:sldId id="257" r:id="rId4"/>
    <p:sldId id="269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76923" autoAdjust="0"/>
  </p:normalViewPr>
  <p:slideViewPr>
    <p:cSldViewPr>
      <p:cViewPr varScale="1">
        <p:scale>
          <a:sx n="91" d="100"/>
          <a:sy n="91" d="100"/>
        </p:scale>
        <p:origin x="-94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1ED98C-DE0E-476E-BBFF-3A1DC9C93E8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0BEB4A-9355-4230-8491-1561D72B3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D881-ED47-4495-8666-34B63E57B021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65E0-AF03-4B01-82BE-7D7125465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D881-ED47-4495-8666-34B63E57B021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65E0-AF03-4B01-82BE-7D7125465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D881-ED47-4495-8666-34B63E57B021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65E0-AF03-4B01-82BE-7D7125465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D881-ED47-4495-8666-34B63E57B021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65E0-AF03-4B01-82BE-7D7125465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D881-ED47-4495-8666-34B63E57B021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65E0-AF03-4B01-82BE-7D7125465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D881-ED47-4495-8666-34B63E57B021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65E0-AF03-4B01-82BE-7D7125465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D881-ED47-4495-8666-34B63E57B021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65E0-AF03-4B01-82BE-7D7125465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D881-ED47-4495-8666-34B63E57B021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65E0-AF03-4B01-82BE-7D7125465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D881-ED47-4495-8666-34B63E57B021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65E0-AF03-4B01-82BE-7D7125465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D881-ED47-4495-8666-34B63E57B021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65E0-AF03-4B01-82BE-7D7125465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FD881-ED47-4495-8666-34B63E57B021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65E0-AF03-4B01-82BE-7D7125465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FD881-ED47-4495-8666-34B63E57B021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665E0-AF03-4B01-82BE-7D7125465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2.wav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audio" Target="../media/audio2.wav"/><Relationship Id="rId7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gif"/><Relationship Id="rId5" Type="http://schemas.openxmlformats.org/officeDocument/2006/relationships/image" Target="../media/image10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Downloads\974da0feff9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335" y="0"/>
            <a:ext cx="9147335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1331640" y="4437112"/>
            <a:ext cx="13557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30" name="WordArt 6"/>
          <p:cNvSpPr>
            <a:spLocks noChangeArrowheads="1" noChangeShapeType="1" noTextEdit="1"/>
          </p:cNvSpPr>
          <p:nvPr/>
        </p:nvSpPr>
        <p:spPr bwMode="auto">
          <a:xfrm>
            <a:off x="1403648" y="1988840"/>
            <a:ext cx="4464496" cy="2304256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1682618"/>
              </a:avLst>
            </a:prstTxWarp>
          </a:bodyPr>
          <a:lstStyle/>
          <a:p>
            <a:pPr algn="ctr" rtl="0"/>
            <a:endParaRPr lang="ru-RU" sz="18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31" name="WordArt 7"/>
          <p:cNvSpPr>
            <a:spLocks noChangeArrowheads="1" noChangeShapeType="1" noTextEdit="1"/>
          </p:cNvSpPr>
          <p:nvPr/>
        </p:nvSpPr>
        <p:spPr bwMode="auto">
          <a:xfrm>
            <a:off x="2195736" y="2276873"/>
            <a:ext cx="3960440" cy="12241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999"/>
              </a:avLst>
            </a:prstTxWarp>
          </a:bodyPr>
          <a:lstStyle/>
          <a:p>
            <a:pPr algn="ctr" rtl="0"/>
            <a:endParaRPr lang="ru-RU" sz="18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354436"/>
            <a:ext cx="874846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Calibri" pitchFamily="34" charset="0"/>
                <a:cs typeface="Calibri" pitchFamily="34" charset="0"/>
              </a:rPr>
              <a:t>Игра для дошкольников</a:t>
            </a:r>
            <a:endParaRPr kumimoji="0" lang="ru-RU" sz="1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Calibri" pitchFamily="34" charset="0"/>
                <a:cs typeface="Calibri" pitchFamily="34" charset="0"/>
              </a:rPr>
              <a:t>«Реши задачку»</a:t>
            </a:r>
            <a:endParaRPr kumimoji="0" lang="ru-RU" sz="2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3563888" y="5068634"/>
            <a:ext cx="30963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411760" y="4293096"/>
            <a:ext cx="403244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spc="0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  <a:ea typeface="Calibri" pitchFamily="34" charset="0"/>
                <a:cs typeface="Times New Roman" pitchFamily="18" charset="0"/>
              </a:rPr>
              <a:t>Ляпина</a:t>
            </a:r>
            <a:r>
              <a:rPr kumimoji="0" lang="ru-RU" b="1" i="0" u="none" strike="noStrike" cap="none" spc="0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  <a:ea typeface="Calibri" pitchFamily="34" charset="0"/>
                <a:cs typeface="Times New Roman" pitchFamily="18" charset="0"/>
              </a:rPr>
              <a:t> Галина Юрьевна</a:t>
            </a:r>
            <a:endParaRPr kumimoji="0" lang="ru-RU" b="1" i="0" u="none" strike="noStrike" cap="none" spc="0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spc="0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  <a:ea typeface="Calibri" pitchFamily="34" charset="0"/>
                <a:cs typeface="Times New Roman" pitchFamily="18" charset="0"/>
              </a:rPr>
              <a:t>Воспитатель</a:t>
            </a:r>
            <a:endParaRPr kumimoji="0" lang="ru-RU" b="1" i="0" u="none" strike="noStrike" cap="none" spc="0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spc="0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  <a:ea typeface="Calibri" pitchFamily="34" charset="0"/>
                <a:cs typeface="Times New Roman" pitchFamily="18" charset="0"/>
              </a:rPr>
              <a:t>МДОУ №14</a:t>
            </a:r>
            <a:endParaRPr kumimoji="0" lang="ru-RU" b="1" i="0" u="none" strike="noStrike" cap="none" spc="0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spc="0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  <a:ea typeface="Calibri" pitchFamily="34" charset="0"/>
                <a:cs typeface="Times New Roman" pitchFamily="18" charset="0"/>
              </a:rPr>
              <a:t>г.Тейково</a:t>
            </a:r>
            <a:endParaRPr lang="ru-RU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Стрелка вправо 12">
            <a:hlinkClick r:id="" action="ppaction://hlinkshowjump?jump=nextslide" highlightClick="1"/>
          </p:cNvPr>
          <p:cNvSpPr/>
          <p:nvPr/>
        </p:nvSpPr>
        <p:spPr>
          <a:xfrm>
            <a:off x="6012160" y="5805264"/>
            <a:ext cx="898400" cy="898400"/>
          </a:xfrm>
          <a:prstGeom prst="rightArrow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8" descr="D:\Downloads\fotoramka_36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498443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699792" y="2276872"/>
            <a:ext cx="504056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Цель игры: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-учить детей составлять 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 решать задачи в пределах 10;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-закрепить навык сложения и 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вычитания.</a:t>
            </a:r>
            <a:endParaRPr lang="ru-RU" sz="2400" dirty="0"/>
          </a:p>
        </p:txBody>
      </p:sp>
      <p:sp>
        <p:nvSpPr>
          <p:cNvPr id="6" name="Стрелка вправо 5">
            <a:hlinkClick r:id="" action="ppaction://hlinkshowjump?jump=nextslide" highlightClick="1"/>
          </p:cNvPr>
          <p:cNvSpPr/>
          <p:nvPr/>
        </p:nvSpPr>
        <p:spPr>
          <a:xfrm>
            <a:off x="8245600" y="5805264"/>
            <a:ext cx="898400" cy="898400"/>
          </a:xfrm>
          <a:prstGeom prst="rightArrow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1"/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b="1" dirty="0"/>
          </a:p>
          <a:p>
            <a:endParaRPr lang="ru-RU" sz="3600" b="1" dirty="0" smtClean="0"/>
          </a:p>
          <a:p>
            <a:endParaRPr lang="ru-RU" sz="3600" b="1" dirty="0"/>
          </a:p>
          <a:p>
            <a:endParaRPr lang="ru-RU" sz="3600" b="1" dirty="0" smtClean="0"/>
          </a:p>
          <a:p>
            <a:endParaRPr lang="ru-RU" sz="3600" b="1" dirty="0"/>
          </a:p>
          <a:p>
            <a:pPr>
              <a:buNone/>
            </a:pPr>
            <a:r>
              <a:rPr lang="ru-RU" sz="3600" b="1" dirty="0"/>
              <a:t> </a:t>
            </a:r>
            <a:r>
              <a:rPr lang="ru-RU" sz="3600" b="1" dirty="0" smtClean="0"/>
              <a:t>                    </a:t>
            </a:r>
          </a:p>
          <a:p>
            <a:pPr>
              <a:buNone/>
            </a:pPr>
            <a:endParaRPr lang="ru-RU" sz="3600" b="1" dirty="0"/>
          </a:p>
          <a:p>
            <a:pPr>
              <a:buNone/>
            </a:pPr>
            <a:r>
              <a:rPr lang="ru-RU" sz="3600" b="1" dirty="0" smtClean="0"/>
              <a:t>                                              </a:t>
            </a:r>
          </a:p>
          <a:p>
            <a:pPr>
              <a:buNone/>
            </a:pPr>
            <a:endParaRPr lang="ru-RU" sz="3600" b="1" dirty="0"/>
          </a:p>
          <a:p>
            <a:pPr>
              <a:buNone/>
            </a:pPr>
            <a:r>
              <a:rPr lang="ru-RU" sz="3600" b="1" dirty="0" smtClean="0"/>
              <a:t>                                               </a:t>
            </a: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0" y="43934"/>
            <a:ext cx="3235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97" name="Picture 13" descr="D:\Downloads\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2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Овал 11"/>
          <p:cNvSpPr/>
          <p:nvPr/>
        </p:nvSpPr>
        <p:spPr>
          <a:xfrm>
            <a:off x="7991872" y="1340768"/>
            <a:ext cx="1152128" cy="108012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/>
              <a:t>1</a:t>
            </a:r>
          </a:p>
        </p:txBody>
      </p:sp>
      <p:sp>
        <p:nvSpPr>
          <p:cNvPr id="14" name="Овал 13"/>
          <p:cNvSpPr/>
          <p:nvPr/>
        </p:nvSpPr>
        <p:spPr>
          <a:xfrm>
            <a:off x="7991872" y="2564904"/>
            <a:ext cx="1152128" cy="108012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/>
              <a:t>2</a:t>
            </a:r>
          </a:p>
        </p:txBody>
      </p:sp>
      <p:sp>
        <p:nvSpPr>
          <p:cNvPr id="17" name="Овал 16"/>
          <p:cNvSpPr/>
          <p:nvPr/>
        </p:nvSpPr>
        <p:spPr>
          <a:xfrm>
            <a:off x="7991872" y="3933056"/>
            <a:ext cx="1152128" cy="115212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/>
              <a:t>3</a:t>
            </a:r>
          </a:p>
        </p:txBody>
      </p:sp>
      <p:sp>
        <p:nvSpPr>
          <p:cNvPr id="19" name="Овал 18"/>
          <p:cNvSpPr/>
          <p:nvPr/>
        </p:nvSpPr>
        <p:spPr>
          <a:xfrm>
            <a:off x="971600" y="5589240"/>
            <a:ext cx="1152128" cy="115212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2</a:t>
            </a:r>
            <a:endParaRPr lang="ru-RU" sz="4000" dirty="0"/>
          </a:p>
        </p:txBody>
      </p:sp>
      <p:sp>
        <p:nvSpPr>
          <p:cNvPr id="21" name="Овал 20"/>
          <p:cNvSpPr/>
          <p:nvPr/>
        </p:nvSpPr>
        <p:spPr>
          <a:xfrm>
            <a:off x="2195736" y="5877272"/>
            <a:ext cx="626368" cy="648072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+</a:t>
            </a:r>
          </a:p>
        </p:txBody>
      </p:sp>
      <p:sp>
        <p:nvSpPr>
          <p:cNvPr id="22" name="Овал 21"/>
          <p:cNvSpPr/>
          <p:nvPr/>
        </p:nvSpPr>
        <p:spPr>
          <a:xfrm>
            <a:off x="2915816" y="5589240"/>
            <a:ext cx="1152128" cy="115212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</a:t>
            </a:r>
            <a:endParaRPr lang="ru-RU" sz="4000" dirty="0"/>
          </a:p>
        </p:txBody>
      </p:sp>
      <p:sp>
        <p:nvSpPr>
          <p:cNvPr id="23" name="Овал 22"/>
          <p:cNvSpPr/>
          <p:nvPr/>
        </p:nvSpPr>
        <p:spPr>
          <a:xfrm>
            <a:off x="4139952" y="5877272"/>
            <a:ext cx="648072" cy="648072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=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трелка вправо 12">
            <a:hlinkClick r:id="" action="ppaction://hlinkshowjump?jump=nextslide" highlightClick="1"/>
          </p:cNvPr>
          <p:cNvSpPr/>
          <p:nvPr/>
        </p:nvSpPr>
        <p:spPr>
          <a:xfrm>
            <a:off x="7740352" y="5661248"/>
            <a:ext cx="898400" cy="898400"/>
          </a:xfrm>
          <a:prstGeom prst="rightArrow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0.02105 L -0.32674 0.241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" y="11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10" name="Picture 14" descr="D:\Downloads\Cartoons_Flower_meadow_in_the_cartoon_Kikoriki_085689_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-1"/>
            <a:ext cx="9196180" cy="6858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702" name="Picture 6" descr="D:\Downloads\pikchyriki_ru-tachki-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23928" y="4077072"/>
            <a:ext cx="2808312" cy="1510377"/>
          </a:xfrm>
          <a:prstGeom prst="rect">
            <a:avLst/>
          </a:prstGeom>
          <a:noFill/>
        </p:spPr>
      </p:pic>
      <p:pic>
        <p:nvPicPr>
          <p:cNvPr id="29705" name="Picture 9" descr="D:\Downloads\0_9adda_90e06ce7_XL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67736" y="2348880"/>
            <a:ext cx="2376264" cy="2454205"/>
          </a:xfrm>
          <a:prstGeom prst="rect">
            <a:avLst/>
          </a:prstGeom>
          <a:noFill/>
        </p:spPr>
      </p:pic>
      <p:pic>
        <p:nvPicPr>
          <p:cNvPr id="29706" name="Picture 10" descr="D:\Downloads\0_5b809_474e3853_orig.jpg.pn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5536" y="3941054"/>
            <a:ext cx="2267744" cy="2141826"/>
          </a:xfrm>
          <a:prstGeom prst="rect">
            <a:avLst/>
          </a:prstGeom>
          <a:noFill/>
        </p:spPr>
      </p:pic>
      <p:pic>
        <p:nvPicPr>
          <p:cNvPr id="29708" name="Picture 12" descr="D:\Downloads\16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83568" y="2780928"/>
            <a:ext cx="3024336" cy="1459766"/>
          </a:xfrm>
          <a:prstGeom prst="rect">
            <a:avLst/>
          </a:prstGeom>
          <a:noFill/>
        </p:spPr>
      </p:pic>
      <p:sp>
        <p:nvSpPr>
          <p:cNvPr id="19" name="Овал 18"/>
          <p:cNvSpPr/>
          <p:nvPr/>
        </p:nvSpPr>
        <p:spPr>
          <a:xfrm>
            <a:off x="2771800" y="5733256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  </a:t>
            </a:r>
            <a:r>
              <a:rPr lang="ru-RU" sz="3200" b="1" dirty="0" smtClean="0">
                <a:solidFill>
                  <a:schemeClr val="tx1"/>
                </a:solidFill>
              </a:rPr>
              <a:t>3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3851920" y="5733256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+</a:t>
            </a:r>
            <a:endParaRPr lang="ru-RU" sz="3200" b="1" dirty="0"/>
          </a:p>
        </p:txBody>
      </p:sp>
      <p:sp>
        <p:nvSpPr>
          <p:cNvPr id="23" name="Овал 22"/>
          <p:cNvSpPr/>
          <p:nvPr/>
        </p:nvSpPr>
        <p:spPr>
          <a:xfrm>
            <a:off x="4932040" y="5733256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1</a:t>
            </a:r>
            <a:endParaRPr lang="ru-RU" sz="3200" b="1" dirty="0"/>
          </a:p>
        </p:txBody>
      </p:sp>
      <p:sp>
        <p:nvSpPr>
          <p:cNvPr id="24" name="Овал 23"/>
          <p:cNvSpPr/>
          <p:nvPr/>
        </p:nvSpPr>
        <p:spPr>
          <a:xfrm>
            <a:off x="5940152" y="5733256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=</a:t>
            </a:r>
            <a:endParaRPr lang="ru-RU" sz="3200" b="1" dirty="0"/>
          </a:p>
        </p:txBody>
      </p:sp>
      <p:sp>
        <p:nvSpPr>
          <p:cNvPr id="25" name="Овал 24"/>
          <p:cNvSpPr/>
          <p:nvPr/>
        </p:nvSpPr>
        <p:spPr>
          <a:xfrm>
            <a:off x="5436096" y="332656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6</a:t>
            </a:r>
            <a:endParaRPr lang="ru-RU" sz="3200" b="1" dirty="0"/>
          </a:p>
        </p:txBody>
      </p:sp>
      <p:sp>
        <p:nvSpPr>
          <p:cNvPr id="26" name="Овал 25"/>
          <p:cNvSpPr/>
          <p:nvPr/>
        </p:nvSpPr>
        <p:spPr>
          <a:xfrm>
            <a:off x="4355976" y="332656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4</a:t>
            </a:r>
            <a:endParaRPr lang="ru-RU" sz="3200" b="1" dirty="0"/>
          </a:p>
        </p:txBody>
      </p:sp>
      <p:sp>
        <p:nvSpPr>
          <p:cNvPr id="27" name="Овал 26"/>
          <p:cNvSpPr/>
          <p:nvPr/>
        </p:nvSpPr>
        <p:spPr>
          <a:xfrm>
            <a:off x="3275856" y="332656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5</a:t>
            </a:r>
            <a:endParaRPr lang="ru-RU" sz="3200" b="1" dirty="0"/>
          </a:p>
        </p:txBody>
      </p:sp>
      <p:sp>
        <p:nvSpPr>
          <p:cNvPr id="15" name="Стрелка вправо 14">
            <a:hlinkClick r:id="" action="ppaction://hlinkshowjump?jump=nextslide" highlightClick="1"/>
          </p:cNvPr>
          <p:cNvSpPr/>
          <p:nvPr/>
        </p:nvSpPr>
        <p:spPr>
          <a:xfrm>
            <a:off x="8100392" y="5805264"/>
            <a:ext cx="898400" cy="898400"/>
          </a:xfrm>
          <a:prstGeom prst="rightArrow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3 0.01712 L 0.29653 0.7832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38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Downloads\3196265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 descr="D:\Downloads\6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07704" y="3861048"/>
            <a:ext cx="2431632" cy="2285525"/>
          </a:xfrm>
          <a:prstGeom prst="rect">
            <a:avLst/>
          </a:prstGeom>
          <a:noFill/>
        </p:spPr>
      </p:pic>
      <p:pic>
        <p:nvPicPr>
          <p:cNvPr id="1030" name="Picture 6" descr="D:\Downloads\177709_tribune_smeshariki.gif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924944"/>
            <a:ext cx="2365323" cy="2704742"/>
          </a:xfrm>
          <a:prstGeom prst="rect">
            <a:avLst/>
          </a:prstGeom>
          <a:noFill/>
        </p:spPr>
      </p:pic>
      <p:pic>
        <p:nvPicPr>
          <p:cNvPr id="1031" name="Picture 7" descr="D:\Downloads\0_87b62_e7ab54a5_orig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3528" y="0"/>
            <a:ext cx="2271350" cy="2520280"/>
          </a:xfrm>
          <a:prstGeom prst="rect">
            <a:avLst/>
          </a:prstGeom>
          <a:noFill/>
        </p:spPr>
      </p:pic>
      <p:pic>
        <p:nvPicPr>
          <p:cNvPr id="1032" name="Picture 8" descr="D:\Downloads\0_87b48_152e3da8_orig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588224" y="3789040"/>
            <a:ext cx="2555776" cy="2125710"/>
          </a:xfrm>
          <a:prstGeom prst="rect">
            <a:avLst/>
          </a:prstGeom>
          <a:noFill/>
        </p:spPr>
      </p:pic>
      <p:pic>
        <p:nvPicPr>
          <p:cNvPr id="1033" name="Picture 9" descr="D:\Downloads\0_8af90_d95c5ce8_M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211960" y="3013842"/>
            <a:ext cx="2149996" cy="2654315"/>
          </a:xfrm>
          <a:prstGeom prst="rect">
            <a:avLst/>
          </a:prstGeom>
          <a:noFill/>
        </p:spPr>
      </p:pic>
      <p:sp>
        <p:nvSpPr>
          <p:cNvPr id="13" name="Овал 12"/>
          <p:cNvSpPr/>
          <p:nvPr/>
        </p:nvSpPr>
        <p:spPr>
          <a:xfrm>
            <a:off x="4499992" y="5993904"/>
            <a:ext cx="864096" cy="86409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=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3491880" y="5993904"/>
            <a:ext cx="864096" cy="86409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1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483768" y="5993904"/>
            <a:ext cx="864096" cy="86409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+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403648" y="5993904"/>
            <a:ext cx="864096" cy="86409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4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7740352" y="2420888"/>
            <a:ext cx="864096" cy="86409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5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7740352" y="1340768"/>
            <a:ext cx="864096" cy="86409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6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7740352" y="260648"/>
            <a:ext cx="864096" cy="86409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7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20" name="Стрелка вправо 19">
            <a:hlinkClick r:id="" action="ppaction://hlinkshowjump?jump=nextslide" highlightClick="1"/>
          </p:cNvPr>
          <p:cNvSpPr/>
          <p:nvPr/>
        </p:nvSpPr>
        <p:spPr>
          <a:xfrm>
            <a:off x="7956376" y="5805264"/>
            <a:ext cx="898400" cy="898400"/>
          </a:xfrm>
          <a:prstGeom prst="rightArrow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-3.55309E-6 L -0.23628 0.5246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26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1125</TotalTime>
  <Words>62</Words>
  <Application>Microsoft Office PowerPoint</Application>
  <PresentationFormat>Экран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120</cp:revision>
  <dcterms:created xsi:type="dcterms:W3CDTF">2016-02-28T14:41:11Z</dcterms:created>
  <dcterms:modified xsi:type="dcterms:W3CDTF">2017-02-12T11:37:04Z</dcterms:modified>
</cp:coreProperties>
</file>