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9AD7C-F89D-4B81-A138-F66B7E02D24A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37208-1B9E-47E0-B63F-EE75A8ACAA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37208-1B9E-47E0-B63F-EE75A8ACAA8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Сборы польского короля на Русь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229200"/>
            <a:ext cx="6400800" cy="697632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4 класс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3284984"/>
            <a:ext cx="2580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НАРОДНАЯ ПЕСНЯ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Словарная разминка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67744" y="1412776"/>
            <a:ext cx="4968552" cy="518457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Храбрый</a:t>
            </a:r>
          </a:p>
          <a:p>
            <a:r>
              <a:rPr lang="ru-RU" sz="4000" dirty="0" smtClean="0"/>
              <a:t>Мужественный</a:t>
            </a:r>
          </a:p>
          <a:p>
            <a:r>
              <a:rPr lang="ru-RU" sz="4000" dirty="0" smtClean="0"/>
              <a:t>Самоуверенный</a:t>
            </a:r>
          </a:p>
          <a:p>
            <a:r>
              <a:rPr lang="ru-RU" sz="4000" dirty="0" smtClean="0"/>
              <a:t>Смелый</a:t>
            </a:r>
          </a:p>
          <a:p>
            <a:r>
              <a:rPr lang="ru-RU" sz="4000" dirty="0" smtClean="0"/>
              <a:t>Хвастливый</a:t>
            </a:r>
          </a:p>
          <a:p>
            <a:r>
              <a:rPr lang="ru-RU" sz="4000" dirty="0" smtClean="0"/>
              <a:t>Трусливый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Храбрый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Мужественный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Смелый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Самоуверенный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Хвастливый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Трусливый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Словарная разминка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Почти 400 лет тому назад на Русь пришли завоеватели – польский король с войском</a:t>
            </a:r>
            <a:endParaRPr lang="ru-RU" sz="3200" dirty="0"/>
          </a:p>
        </p:txBody>
      </p:sp>
      <p:pic>
        <p:nvPicPr>
          <p:cNvPr id="5" name="Содержимое 4" descr="1447770393_8776978909078987979789709809789789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1" y="1772816"/>
            <a:ext cx="8744469" cy="4176464"/>
          </a:xfrm>
        </p:spPr>
      </p:pic>
      <p:sp>
        <p:nvSpPr>
          <p:cNvPr id="6" name="TextBox 5"/>
          <p:cNvSpPr txBox="1"/>
          <p:nvPr/>
        </p:nvSpPr>
        <p:spPr>
          <a:xfrm>
            <a:off x="395536" y="6165304"/>
            <a:ext cx="839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 этих событиях рассказывает народная песня «Сборы польского короля на Русь»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Словарь: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mr5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1882084" cy="4525963"/>
          </a:xfrm>
        </p:spPr>
      </p:pic>
      <p:pic>
        <p:nvPicPr>
          <p:cNvPr id="7" name="Содержимое 6" descr="63539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052736"/>
            <a:ext cx="3573090" cy="4764121"/>
          </a:xfrm>
        </p:spPr>
      </p:pic>
      <p:sp>
        <p:nvSpPr>
          <p:cNvPr id="6" name="TextBox 5"/>
          <p:cNvSpPr txBox="1"/>
          <p:nvPr/>
        </p:nvSpPr>
        <p:spPr>
          <a:xfrm>
            <a:off x="683568" y="6021288"/>
            <a:ext cx="323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Ярлык – послание, грамота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6021288"/>
            <a:ext cx="3391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Воевода – начальник города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Словарь: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780928"/>
            <a:ext cx="39153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Кольчужники</a:t>
            </a:r>
            <a:r>
              <a:rPr lang="ru-RU" sz="2000" b="1" dirty="0" smtClean="0"/>
              <a:t> и латники – </a:t>
            </a:r>
          </a:p>
          <a:p>
            <a:r>
              <a:rPr lang="ru-RU" sz="2000" b="1" dirty="0" smtClean="0"/>
              <a:t>Воины, одетые в кольчуги и латы</a:t>
            </a:r>
            <a:endParaRPr lang="ru-RU" sz="2000" b="1" dirty="0"/>
          </a:p>
        </p:txBody>
      </p:sp>
      <p:pic>
        <p:nvPicPr>
          <p:cNvPr id="11" name="Содержимое 10" descr="121068_6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332656"/>
            <a:ext cx="4860540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Ответь на вопросы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8435280" cy="161277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слова и сочетания слов, использованные в этой песне, встречаются в других произведениях народного творчества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2708920"/>
            <a:ext cx="23503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Былины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pic>
        <p:nvPicPr>
          <p:cNvPr id="6" name="Рисунок 5" descr="rbd_ft_kodla_bil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501008"/>
            <a:ext cx="4352032" cy="3230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501008"/>
            <a:ext cx="4038600" cy="298519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Храбрый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Мужественный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Смелый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3429000"/>
            <a:ext cx="4038600" cy="298519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Самоуверенный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Хвастливый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Трусливый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Ответь на вопросы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124744"/>
            <a:ext cx="60378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Какими качествами наделил народ </a:t>
            </a:r>
          </a:p>
          <a:p>
            <a:r>
              <a:rPr lang="ru-RU" sz="2800" dirty="0" smtClean="0"/>
              <a:t>польского короля и русского воеводу?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564904"/>
            <a:ext cx="1482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ВОЕВОДА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2564904"/>
            <a:ext cx="316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ПОЛЬСКИЙ КОРОЛЬ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121</Words>
  <Application>Microsoft Office PowerPoint</Application>
  <PresentationFormat>Экран (4:3)</PresentationFormat>
  <Paragraphs>40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Сборы польского короля на Русь</vt:lpstr>
      <vt:lpstr>Словарная разминка</vt:lpstr>
      <vt:lpstr>Словарная разминка</vt:lpstr>
      <vt:lpstr>Почти 400 лет тому назад на Русь пришли завоеватели – польский король с войском</vt:lpstr>
      <vt:lpstr>Словарь:</vt:lpstr>
      <vt:lpstr>Словарь:</vt:lpstr>
      <vt:lpstr>Ответь на вопросы</vt:lpstr>
      <vt:lpstr>Ответь на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Сборы польского короля на Русь</dc:title>
  <dc:creator>Администратор</dc:creator>
  <cp:lastModifiedBy>Admin</cp:lastModifiedBy>
  <cp:revision>4</cp:revision>
  <dcterms:created xsi:type="dcterms:W3CDTF">2017-02-12T07:33:38Z</dcterms:created>
  <dcterms:modified xsi:type="dcterms:W3CDTF">2017-02-12T08:10:15Z</dcterms:modified>
</cp:coreProperties>
</file>