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9"/>
  </p:notesMasterIdLst>
  <p:sldIdLst>
    <p:sldId id="256" r:id="rId2"/>
    <p:sldId id="257" r:id="rId3"/>
    <p:sldId id="281" r:id="rId4"/>
    <p:sldId id="265" r:id="rId5"/>
    <p:sldId id="259" r:id="rId6"/>
    <p:sldId id="267" r:id="rId7"/>
    <p:sldId id="266" r:id="rId8"/>
    <p:sldId id="276" r:id="rId9"/>
    <p:sldId id="260" r:id="rId10"/>
    <p:sldId id="261" r:id="rId11"/>
    <p:sldId id="270" r:id="rId12"/>
    <p:sldId id="274" r:id="rId13"/>
    <p:sldId id="282" r:id="rId14"/>
    <p:sldId id="275" r:id="rId15"/>
    <p:sldId id="279" r:id="rId16"/>
    <p:sldId id="280" r:id="rId17"/>
    <p:sldId id="28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CC0F4B-4A08-481E-8A93-5AB3DDAF3CA6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D3F202-4541-4D40-82B6-1E2EC5434F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537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E855-456F-47BA-9C65-C8632320AC13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7E30047-BEBD-4B59-96DF-F275556502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E855-456F-47BA-9C65-C8632320AC13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30047-BEBD-4B59-96DF-F275556502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E855-456F-47BA-9C65-C8632320AC13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30047-BEBD-4B59-96DF-F275556502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E855-456F-47BA-9C65-C8632320AC13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7E30047-BEBD-4B59-96DF-F275556502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E855-456F-47BA-9C65-C8632320AC13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30047-BEBD-4B59-96DF-F275556502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E855-456F-47BA-9C65-C8632320AC13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30047-BEBD-4B59-96DF-F275556502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E855-456F-47BA-9C65-C8632320AC13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7E30047-BEBD-4B59-96DF-F275556502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E855-456F-47BA-9C65-C8632320AC13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30047-BEBD-4B59-96DF-F275556502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E855-456F-47BA-9C65-C8632320AC13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30047-BEBD-4B59-96DF-F275556502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E855-456F-47BA-9C65-C8632320AC13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30047-BEBD-4B59-96DF-F275556502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E855-456F-47BA-9C65-C8632320AC13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30047-BEBD-4B59-96DF-F275556502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AC0E855-456F-47BA-9C65-C8632320AC13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7E30047-BEBD-4B59-96DF-F275556502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412776"/>
            <a:ext cx="7848872" cy="1872208"/>
          </a:xfrm>
        </p:spPr>
        <p:txBody>
          <a:bodyPr>
            <a:noAutofit/>
          </a:bodyPr>
          <a:lstStyle/>
          <a:p>
            <a:r>
              <a:rPr lang="ru-RU" sz="6000" dirty="0" smtClean="0"/>
              <a:t>семья</a:t>
            </a:r>
            <a:r>
              <a:rPr lang="ru-RU" sz="6000" dirty="0" smtClean="0"/>
              <a:t>  </a:t>
            </a:r>
            <a:r>
              <a:rPr lang="ru-RU" sz="6000" dirty="0" smtClean="0"/>
              <a:t>И  ОТЕЧЕСТВО В  МОЕЙ  ЖИЗНИ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581128"/>
            <a:ext cx="8458200" cy="9144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ЕДИНЫЙ УРОК </a:t>
            </a:r>
            <a:r>
              <a:rPr lang="ru-RU" dirty="0" smtClean="0"/>
              <a:t>(родители с детьми)</a:t>
            </a:r>
            <a:endParaRPr lang="ru-RU" dirty="0" smtClean="0"/>
          </a:p>
          <a:p>
            <a:r>
              <a:rPr lang="ru-RU" dirty="0" smtClean="0"/>
              <a:t>4-Б класс</a:t>
            </a:r>
            <a:endParaRPr lang="ru-RU" dirty="0" smtClean="0"/>
          </a:p>
          <a:p>
            <a:r>
              <a:rPr lang="ru-RU" dirty="0" smtClean="0"/>
              <a:t> МБОУ «С(К)ОШ «ЗЛАГОДА»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_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6024" y="166118"/>
            <a:ext cx="8676456" cy="65032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476672"/>
            <a:ext cx="2592288" cy="83820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вывод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Семейные традиции- это то, что сплачивает семью, делает нас дружнее и крепче.                                 На традициях основаны воспитание, правила поведения и духовность.         А это значит, что семья выдержит любые трудности, и будет идти по жизни смело и уверенно.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_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Гимн семьи, </a:t>
            </a:r>
            <a:r>
              <a:rPr lang="ru-RU" dirty="0" err="1" smtClean="0"/>
              <a:t>илья</a:t>
            </a:r>
            <a:r>
              <a:rPr lang="ru-RU" dirty="0" smtClean="0"/>
              <a:t> резник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7147520" cy="3387006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«Семья- любви великой царство.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 ней вера, праведность и сила.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Семья – опора государства,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Страны моей, моей России»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anypics.ru-231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3928" y="3933056"/>
            <a:ext cx="4895528" cy="27537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Пословицы и поговорки о семье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Крепка семья- крепка Держава.</a:t>
            </a:r>
          </a:p>
          <a:p>
            <a:r>
              <a:rPr lang="ru-RU" dirty="0" smtClean="0"/>
              <a:t>Жить для себя- тлеть, для семьи- гореть, для народа- светить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2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4293096"/>
            <a:ext cx="4211960" cy="243344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92480" y="1124744"/>
            <a:ext cx="99120" cy="1706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32656"/>
            <a:ext cx="8686800" cy="574746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latin typeface="Monotype Corsiva" pitchFamily="66" charset="0"/>
              </a:rPr>
              <a:t>Я узнал, что у меня есть огромная семья,</a:t>
            </a:r>
          </a:p>
          <a:p>
            <a:pPr>
              <a:buNone/>
            </a:pPr>
            <a:r>
              <a:rPr lang="ru-RU" sz="4000" b="1" dirty="0" smtClean="0">
                <a:latin typeface="Monotype Corsiva" pitchFamily="66" charset="0"/>
              </a:rPr>
              <a:t>И тропинка , и лесок, в поле- каждый колосок,</a:t>
            </a:r>
          </a:p>
          <a:p>
            <a:pPr>
              <a:buNone/>
            </a:pPr>
            <a:r>
              <a:rPr lang="ru-RU" sz="4000" b="1" dirty="0" smtClean="0">
                <a:latin typeface="Monotype Corsiva" pitchFamily="66" charset="0"/>
              </a:rPr>
              <a:t>Речка, небо голубое, это –всё мое родное!</a:t>
            </a:r>
          </a:p>
          <a:p>
            <a:pPr>
              <a:buNone/>
            </a:pPr>
            <a:r>
              <a:rPr lang="ru-RU" sz="4000" b="1" dirty="0" smtClean="0">
                <a:latin typeface="Monotype Corsiva" pitchFamily="66" charset="0"/>
              </a:rPr>
              <a:t>Это- Родина моя, всех люблю на свете я!</a:t>
            </a:r>
          </a:p>
          <a:p>
            <a:pPr>
              <a:buNone/>
            </a:pPr>
            <a:endParaRPr lang="ru-RU" sz="4000" b="1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4000" b="1" dirty="0" smtClean="0">
                <a:latin typeface="Monotype Corsiva" pitchFamily="66" charset="0"/>
              </a:rPr>
              <a:t>В.Орлов стихотворение </a:t>
            </a:r>
          </a:p>
          <a:p>
            <a:pPr>
              <a:buNone/>
            </a:pPr>
            <a:r>
              <a:rPr lang="ru-RU" sz="4000" b="1" dirty="0" smtClean="0">
                <a:latin typeface="Monotype Corsiva" pitchFamily="66" charset="0"/>
              </a:rPr>
              <a:t>«Родное»</a:t>
            </a:r>
            <a:endParaRPr lang="ru-RU" sz="40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8104" y="4869160"/>
            <a:ext cx="3480447" cy="595536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Амет-хан</a:t>
            </a:r>
            <a:r>
              <a:rPr lang="ru-RU" dirty="0" smtClean="0"/>
              <a:t> султан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404664"/>
            <a:ext cx="5203304" cy="6120680"/>
          </a:xfrm>
        </p:spPr>
        <p:txBody>
          <a:bodyPr>
            <a:normAutofit/>
          </a:bodyPr>
          <a:lstStyle/>
          <a:p>
            <a:r>
              <a:rPr lang="ru-RU" b="1" dirty="0" smtClean="0"/>
              <a:t>«Великая </a:t>
            </a:r>
            <a:r>
              <a:rPr lang="ru-RU" b="1" dirty="0" smtClean="0"/>
              <a:t>наша Родина состоит и из наших родных краев: великая дружественная семья состоит из наших народов, из наших семей. Все, что мешает миру, счастью семьи и народа, должно быть заботливо изучено и устранено, ибо от этого зависит мир, дружба и могущество нашей страны, нашего </a:t>
            </a:r>
            <a:r>
              <a:rPr lang="ru-RU" b="1" dirty="0" smtClean="0"/>
              <a:t>народа</a:t>
            </a:r>
            <a:r>
              <a:rPr lang="ru-RU" b="1" dirty="0" smtClean="0"/>
              <a:t>».</a:t>
            </a:r>
            <a:endParaRPr lang="ru-RU" b="1" dirty="0" smtClean="0"/>
          </a:p>
          <a:p>
            <a:endParaRPr lang="ru-RU" dirty="0"/>
          </a:p>
        </p:txBody>
      </p:sp>
      <p:pic>
        <p:nvPicPr>
          <p:cNvPr id="5" name="Содержимое 4" descr="3867_big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795963" y="1550989"/>
            <a:ext cx="3195637" cy="317415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emya_5a_0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503" y="134400"/>
            <a:ext cx="8940993" cy="6967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Пословицы и поговорки о семье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Вся семья вместе, так  душа на месте.</a:t>
            </a:r>
          </a:p>
          <a:p>
            <a:r>
              <a:rPr lang="ru-RU" dirty="0" smtClean="0"/>
              <a:t>Человек без семьи, что корабль без паруса.</a:t>
            </a:r>
          </a:p>
          <a:p>
            <a:r>
              <a:rPr lang="ru-RU" dirty="0" smtClean="0"/>
              <a:t>Зачем клад, коли в семье лад.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gbw4FhOA4J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3765196"/>
            <a:ext cx="4411464" cy="294341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Что такое семейные традиции?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6787480" cy="3747046"/>
          </a:xfrm>
        </p:spPr>
        <p:txBody>
          <a:bodyPr/>
          <a:lstStyle/>
          <a:p>
            <a:r>
              <a:rPr lang="ru-RU" b="1" i="1" dirty="0" smtClean="0"/>
              <a:t>Это обычные, принятые в семье </a:t>
            </a:r>
          </a:p>
          <a:p>
            <a:pPr>
              <a:buNone/>
            </a:pPr>
            <a:r>
              <a:rPr lang="ru-RU" b="1" i="1" dirty="0" smtClean="0"/>
              <a:t>нормы, манеры поведения, </a:t>
            </a:r>
          </a:p>
          <a:p>
            <a:pPr>
              <a:buNone/>
            </a:pPr>
            <a:r>
              <a:rPr lang="ru-RU" b="1" i="1" dirty="0" smtClean="0"/>
              <a:t>обычаи и взгляды, которые </a:t>
            </a:r>
          </a:p>
          <a:p>
            <a:pPr>
              <a:buNone/>
            </a:pPr>
            <a:r>
              <a:rPr lang="ru-RU" b="1" i="1" dirty="0" smtClean="0"/>
              <a:t>передаются из поколения</a:t>
            </a:r>
          </a:p>
          <a:p>
            <a:pPr>
              <a:buNone/>
            </a:pPr>
            <a:r>
              <a:rPr lang="ru-RU" b="1" i="1" dirty="0" smtClean="0"/>
              <a:t> в поколение.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10-110-Traditsija-kak-sposob-razvitija-pamjat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88640"/>
            <a:ext cx="8676456" cy="65073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045_html_m7ba1e9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8748464" cy="65613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7024c1a368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20472" y="908720"/>
            <a:ext cx="171128" cy="3866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32656"/>
            <a:ext cx="8686800" cy="574746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Многодетная семья</a:t>
            </a:r>
          </a:p>
          <a:p>
            <a:pPr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  Это своего рода – тоже традиция.</a:t>
            </a:r>
          </a:p>
          <a:p>
            <a:pPr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  Очень полезная для процветания страны.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мнг.-семь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63888" y="2924944"/>
            <a:ext cx="4534786" cy="26444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09-109-Formirovanie-traditsi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0020"/>
            <a:ext cx="8748464" cy="65613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127</TotalTime>
  <Words>302</Words>
  <Application>Microsoft Office PowerPoint</Application>
  <PresentationFormat>Экран (4:3)</PresentationFormat>
  <Paragraphs>36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семья  И  ОТЕЧЕСТВО В  МОЕЙ  ЖИЗНИ</vt:lpstr>
      <vt:lpstr>Презентация PowerPoint</vt:lpstr>
      <vt:lpstr>Пословицы и поговорки о семье</vt:lpstr>
      <vt:lpstr>Что такое семейные традиции?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</vt:lpstr>
      <vt:lpstr>Презентация PowerPoint</vt:lpstr>
      <vt:lpstr>Презентация PowerPoint</vt:lpstr>
      <vt:lpstr>Гимн семьи, илья резник</vt:lpstr>
      <vt:lpstr>Пословицы и поговорки о семье</vt:lpstr>
      <vt:lpstr>Презентация PowerPoint</vt:lpstr>
      <vt:lpstr>Амет-хан султан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СемьЯ И ОТЕЧЕСТВО</dc:title>
  <dc:creator>admin</dc:creator>
  <cp:lastModifiedBy>Admin</cp:lastModifiedBy>
  <cp:revision>21</cp:revision>
  <dcterms:created xsi:type="dcterms:W3CDTF">2016-05-24T16:27:49Z</dcterms:created>
  <dcterms:modified xsi:type="dcterms:W3CDTF">2017-02-12T20:12:46Z</dcterms:modified>
</cp:coreProperties>
</file>