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2D33-ECCA-48BA-AB87-5754A23F3C7F}" type="datetimeFigureOut">
              <a:rPr lang="ru-RU" smtClean="0"/>
              <a:t>18.11.2016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F02C4-2639-4E08-88BD-1D6848BDB5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8604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2D33-ECCA-48BA-AB87-5754A23F3C7F}" type="datetimeFigureOut">
              <a:rPr lang="ru-RU" smtClean="0"/>
              <a:t>18.11.2016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F02C4-2639-4E08-88BD-1D6848BDB5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5126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2D33-ECCA-48BA-AB87-5754A23F3C7F}" type="datetimeFigureOut">
              <a:rPr lang="ru-RU" smtClean="0"/>
              <a:t>18.11.2016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F02C4-2639-4E08-88BD-1D6848BDB5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5559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2D33-ECCA-48BA-AB87-5754A23F3C7F}" type="datetimeFigureOut">
              <a:rPr lang="ru-RU" smtClean="0"/>
              <a:t>18.11.2016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F02C4-2639-4E08-88BD-1D6848BDB5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1058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2D33-ECCA-48BA-AB87-5754A23F3C7F}" type="datetimeFigureOut">
              <a:rPr lang="ru-RU" smtClean="0"/>
              <a:t>18.11.2016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F02C4-2639-4E08-88BD-1D6848BDB5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8195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2D33-ECCA-48BA-AB87-5754A23F3C7F}" type="datetimeFigureOut">
              <a:rPr lang="ru-RU" smtClean="0"/>
              <a:t>18.11.2016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F02C4-2639-4E08-88BD-1D6848BDB5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3021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2D33-ECCA-48BA-AB87-5754A23F3C7F}" type="datetimeFigureOut">
              <a:rPr lang="ru-RU" smtClean="0"/>
              <a:t>18.11.2016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F02C4-2639-4E08-88BD-1D6848BDB5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4748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2D33-ECCA-48BA-AB87-5754A23F3C7F}" type="datetimeFigureOut">
              <a:rPr lang="ru-RU" smtClean="0"/>
              <a:t>18.11.2016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F02C4-2639-4E08-88BD-1D6848BDB5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1994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2D33-ECCA-48BA-AB87-5754A23F3C7F}" type="datetimeFigureOut">
              <a:rPr lang="ru-RU" smtClean="0"/>
              <a:t>18.11.2016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F02C4-2639-4E08-88BD-1D6848BDB5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7458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2D33-ECCA-48BA-AB87-5754A23F3C7F}" type="datetimeFigureOut">
              <a:rPr lang="ru-RU" smtClean="0"/>
              <a:t>18.11.2016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F02C4-2639-4E08-88BD-1D6848BDB5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5441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2D33-ECCA-48BA-AB87-5754A23F3C7F}" type="datetimeFigureOut">
              <a:rPr lang="ru-RU" smtClean="0"/>
              <a:t>18.11.2016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F02C4-2639-4E08-88BD-1D6848BDB5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7215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52D33-ECCA-48BA-AB87-5754A23F3C7F}" type="datetimeFigureOut">
              <a:rPr lang="ru-RU" smtClean="0"/>
              <a:t>18.11.2016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F02C4-2639-4E08-88BD-1D6848BDB5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6346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4" y="0"/>
            <a:ext cx="8977127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7403" y="2780928"/>
            <a:ext cx="8866597" cy="923330"/>
          </a:xfrm>
          <a:prstGeom prst="rect">
            <a:avLst/>
          </a:prstGeom>
          <a:noFill/>
          <a:ln>
            <a:solidFill>
              <a:schemeClr val="accent1"/>
            </a:solidFill>
          </a:ln>
          <a:scene3d>
            <a:camera prst="perspectiveContrastingRightFacing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Путешествие в страну Цифр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773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" y="4293097"/>
            <a:ext cx="2187352" cy="256490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Выноска-облако 1"/>
          <p:cNvSpPr/>
          <p:nvPr/>
        </p:nvSpPr>
        <p:spPr>
          <a:xfrm>
            <a:off x="-1844" y="476672"/>
            <a:ext cx="3816424" cy="345638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Привет, дорогой друг, давай знакомиться, меня зовут цифра 1! Ты конечно же со мной уже встречался, но давай познакомимся   по лучше…..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128" y="188640"/>
            <a:ext cx="2448272" cy="244827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404" y="2027312"/>
            <a:ext cx="1219200" cy="1219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604" y="2455815"/>
            <a:ext cx="1428750" cy="14287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713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4293096"/>
            <a:ext cx="2017713" cy="278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Выноска-облако 1"/>
          <p:cNvSpPr/>
          <p:nvPr/>
        </p:nvSpPr>
        <p:spPr>
          <a:xfrm>
            <a:off x="0" y="188640"/>
            <a:ext cx="2195736" cy="446449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Реши ситуации, и тогда ты познакомишься с другими цифрами. Удачи</a:t>
            </a:r>
            <a:r>
              <a:rPr lang="ru-RU" dirty="0"/>
              <a:t>!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88641"/>
            <a:ext cx="1152128" cy="1101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люс 2"/>
          <p:cNvSpPr/>
          <p:nvPr/>
        </p:nvSpPr>
        <p:spPr>
          <a:xfrm>
            <a:off x="4355976" y="510902"/>
            <a:ext cx="698376" cy="4572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8640"/>
            <a:ext cx="1058762" cy="1012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Равно 3"/>
          <p:cNvSpPr/>
          <p:nvPr/>
        </p:nvSpPr>
        <p:spPr>
          <a:xfrm>
            <a:off x="6350842" y="450689"/>
            <a:ext cx="648072" cy="4572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7-конечная звезда 4"/>
          <p:cNvSpPr/>
          <p:nvPr/>
        </p:nvSpPr>
        <p:spPr>
          <a:xfrm>
            <a:off x="3203848" y="1290363"/>
            <a:ext cx="864096" cy="57606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6-конечная звезда 5"/>
          <p:cNvSpPr/>
          <p:nvPr/>
        </p:nvSpPr>
        <p:spPr>
          <a:xfrm>
            <a:off x="4355976" y="1201081"/>
            <a:ext cx="936104" cy="571735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7" name="7-конечная звезда 6"/>
          <p:cNvSpPr/>
          <p:nvPr/>
        </p:nvSpPr>
        <p:spPr>
          <a:xfrm>
            <a:off x="5508104" y="1201081"/>
            <a:ext cx="982787" cy="571735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2879812" y="3140968"/>
            <a:ext cx="1476520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А</a:t>
            </a:r>
            <a:endParaRPr lang="ru-RU" sz="3200" b="1" i="1" dirty="0"/>
          </a:p>
        </p:txBody>
      </p:sp>
      <p:sp>
        <p:nvSpPr>
          <p:cNvPr id="10" name="Овал 9"/>
          <p:cNvSpPr/>
          <p:nvPr/>
        </p:nvSpPr>
        <p:spPr>
          <a:xfrm>
            <a:off x="4465971" y="3148639"/>
            <a:ext cx="153352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/>
              <a:t>З</a:t>
            </a:r>
          </a:p>
        </p:txBody>
      </p:sp>
      <p:sp>
        <p:nvSpPr>
          <p:cNvPr id="11" name="Овал 10"/>
          <p:cNvSpPr/>
          <p:nvPr/>
        </p:nvSpPr>
        <p:spPr>
          <a:xfrm>
            <a:off x="6084168" y="3148639"/>
            <a:ext cx="1524830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1</a:t>
            </a:r>
            <a:endParaRPr lang="ru-RU" sz="3200" b="1" i="1" dirty="0"/>
          </a:p>
        </p:txBody>
      </p:sp>
      <p:sp>
        <p:nvSpPr>
          <p:cNvPr id="12" name="7-конечная звезда 11"/>
          <p:cNvSpPr/>
          <p:nvPr/>
        </p:nvSpPr>
        <p:spPr>
          <a:xfrm>
            <a:off x="3059832" y="3230488"/>
            <a:ext cx="1152128" cy="1008112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6-конечная звезда 12"/>
          <p:cNvSpPr/>
          <p:nvPr/>
        </p:nvSpPr>
        <p:spPr>
          <a:xfrm>
            <a:off x="4613370" y="3148639"/>
            <a:ext cx="1173486" cy="1224136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6178593" y="3320988"/>
            <a:ext cx="1296144" cy="86409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61810" y="2422879"/>
            <a:ext cx="5292588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НАЙДИ МЕНЯ 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7644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6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2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3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38" presetClass="exit" presetSubtype="0" ac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033 0.00162 C 0.00069 0.00393 -0.00139 0.00764 -0.00417 0.00972 C -0.00747 0.01204 -0.01129 0.01227 -0.01476 0.01342 C -0.02223 0.02037 -0.02917 0.02199 -0.0375 0.02592 C -0.04358 0.03356 -0.05643 0.03565 -0.06476 0.03796 C -0.075 0.05162 -0.10434 0.05879 -0.11945 0.06227 C -0.13976 0.07129 -0.16007 0.07245 -0.18143 0.0743 C -0.19236 0.07801 -0.20191 0.08264 -0.21337 0.08449 C -0.23039 0.09236 -0.26007 0.0956 -0.27396 0.11065 C -0.27969 0.1169 -0.28247 0.12454 -0.28611 0.13287 C -0.28802 0.13704 -0.29202 0.14514 -0.29202 0.14537 C -0.29497 0.17731 -0.29618 0.18541 -0.30573 0.2118 C -0.30677 0.21875 -0.31025 0.225 -0.31025 0.23194 C -0.31077 0.27986 -0.31355 0.32824 -0.3073 0.37546 C -0.30591 0.38565 -0.30157 0.39398 -0.29966 0.4037 C -0.29549 0.42569 -0.29966 0.4162 -0.29358 0.42778 C -0.29271 0.43449 -0.28924 0.45903 -0.28611 0.46435 C -0.2849 0.46643 -0.27657 0.47153 -0.27535 0.47222 C -0.26684 0.48379 -0.25903 0.49028 -0.24809 0.49653 C -0.24514 0.50069 -0.24375 0.50671 -0.24063 0.51065 C -0.23143 0.52268 -0.23351 0.51504 -0.22535 0.52291 C -0.22361 0.52454 -0.22257 0.52731 -0.22084 0.52893 C -0.21754 0.53217 -0.21355 0.53403 -0.21025 0.53704 C -0.20886 0.54213 -0.20851 0.54629 -0.20417 0.54884 C -0.20035 0.55139 -0.19601 0.55139 -0.19202 0.55324 C -0.18143 0.55787 -0.17257 0.56389 -0.16181 0.56736 C -0.13177 0.57731 -0.10261 0.59398 -0.0724 0.6037 C -0.0573 0.60856 -0.04063 0.60879 -0.02535 0.6118 C -0.01615 0.61111 0.00191 0.60995 0.0125 0.60741 C 0.03316 0.60301 0.05225 0.59329 0.07309 0.58958 C 0.08507 0.58403 0.09739 0.58079 0.10937 0.57546 C 0.11562 0.57268 0.13177 0.56736 0.13663 0.56319 C 0.13819 0.5618 0.13958 0.56018 0.14132 0.55926 C 0.15312 0.55347 0.16701 0.55116 0.17916 0.54699 C 0.18854 0.53449 0.17777 0.54699 0.1927 0.53704 C 0.20798 0.52685 0.18264 0.53819 0.20034 0.53102 C 0.20555 0.52361 0.2118 0.51921 0.21857 0.51481 C 0.22465 0.50625 0.23142 0.50023 0.23975 0.49653 C 0.24409 0.49074 0.246 0.48403 0.25034 0.47847 C 0.25139 0.47569 0.25208 0.47291 0.2533 0.47037 C 0.25416 0.46875 0.25573 0.46805 0.25642 0.4662 C 0.26475 0.44421 0.25139 0.47014 0.26093 0.45208 C 0.26336 0.44722 0.26857 0.43796 0.26857 0.43819 C 0.27048 0.42986 0.27413 0.42731 0.2776 0.41991 C 0.28177 0.41088 0.28611 0.40092 0.28975 0.39143 C 0.29236 0.38449 0.29236 0.37639 0.29427 0.36921 C 0.29496 0.3669 0.29652 0.36528 0.29722 0.36319 C 0.30017 0.35463 0.30173 0.34398 0.3033 0.33495 C 0.30364 0.31157 0.30694 0.07963 0.30034 0.0662 C 0.29809 0.0544 0.29618 0.04097 0.2927 0.02986 C 0.29114 0.02477 0.28854 0.0206 0.28663 0.01574 C 0.28385 -0.00046 0.28732 0.01481 0.28211 0.00162 C 0.2776 -0.00996 0.27743 -0.02315 0.26996 -0.03264 C 0.26944 -0.03542 0.26979 -0.03843 0.26857 -0.04074 C 0.26493 -0.04815 0.25573 -0.06019 0.24878 -0.06296 C 0.24566 -0.07477 0.24948 -0.06389 0.2427 -0.07315 C 0.23437 -0.08449 0.23385 -0.0956 0.22152 -0.10139 C 0.21545 -0.10949 0.21284 -0.11389 0.20486 -0.11759 C 0.20052 -0.12639 0.20364 -0.12361 0.19427 -0.12361 " pathEditMode="relative" rAng="0" ptsTypes="ffffffffffffffffffffffffffffffffffffffffffffffffffffffffffA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0" y="24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3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12" grpId="0" animBg="1"/>
      <p:bldP spid="13" grpId="0" animBg="1"/>
      <p:bldP spid="14" grpId="0" animBg="1"/>
      <p:bldP spid="1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8" y="4437112"/>
            <a:ext cx="1924294" cy="2405577"/>
          </a:xfrm>
          <a:prstGeom prst="rect">
            <a:avLst/>
          </a:prstGeo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</p:pic>
      <p:sp>
        <p:nvSpPr>
          <p:cNvPr id="2" name="Вертикальный свиток 1"/>
          <p:cNvSpPr/>
          <p:nvPr/>
        </p:nvSpPr>
        <p:spPr>
          <a:xfrm>
            <a:off x="-540568" y="188640"/>
            <a:ext cx="3960440" cy="424847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Цифра два – </a:t>
            </a:r>
            <a:r>
              <a:rPr lang="ru-RU" dirty="0" err="1" smtClean="0"/>
              <a:t>чуднАя</a:t>
            </a:r>
            <a:r>
              <a:rPr lang="ru-RU" dirty="0" smtClean="0"/>
              <a:t> всё же:</a:t>
            </a:r>
          </a:p>
          <a:p>
            <a:pPr algn="ctr"/>
            <a:r>
              <a:rPr lang="ru-RU" dirty="0" smtClean="0"/>
              <a:t>На лебёдушку похожа.</a:t>
            </a:r>
          </a:p>
          <a:p>
            <a:pPr algn="ctr"/>
            <a:r>
              <a:rPr lang="ru-RU" dirty="0" smtClean="0"/>
              <a:t>Горделива, величава,</a:t>
            </a:r>
          </a:p>
          <a:p>
            <a:pPr algn="ctr"/>
            <a:r>
              <a:rPr lang="ru-RU" dirty="0" smtClean="0"/>
              <a:t>Всюду ходит, словно пава.</a:t>
            </a:r>
          </a:p>
          <a:p>
            <a:pPr algn="ctr"/>
            <a:r>
              <a:rPr lang="ru-RU" dirty="0" smtClean="0"/>
              <a:t>Очень дружит с единичкой,</a:t>
            </a:r>
          </a:p>
          <a:p>
            <a:pPr algn="ctr"/>
            <a:r>
              <a:rPr lang="ru-RU" dirty="0" smtClean="0"/>
              <a:t>Со своей родной сестричкой.</a:t>
            </a:r>
          </a:p>
          <a:p>
            <a:pPr algn="ctr"/>
            <a:r>
              <a:rPr lang="ru-RU" dirty="0" smtClean="0"/>
              <a:t>На две части делит ровно</a:t>
            </a:r>
          </a:p>
          <a:p>
            <a:pPr algn="ctr"/>
            <a:r>
              <a:rPr lang="ru-RU" dirty="0" smtClean="0"/>
              <a:t>И ведёт себя так скромно.</a:t>
            </a:r>
          </a:p>
          <a:p>
            <a:pPr algn="ctr"/>
            <a:r>
              <a:rPr lang="ru-RU" dirty="0" smtClean="0"/>
              <a:t>Очень жаль, когда за знанья</a:t>
            </a:r>
          </a:p>
          <a:p>
            <a:pPr algn="ctr"/>
            <a:r>
              <a:rPr lang="ru-RU" dirty="0" smtClean="0"/>
              <a:t>Двойку ставят в наказанье. 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46348"/>
            <a:ext cx="3073524" cy="204901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scene3d>
            <a:camera prst="perspectiveContrasting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304" y="2412206"/>
            <a:ext cx="3095624" cy="2033587"/>
          </a:xfrm>
          <a:prstGeom prst="rect">
            <a:avLst/>
          </a:prstGeom>
          <a:noFill/>
          <a:ln>
            <a:noFill/>
          </a:ln>
          <a:effectLst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291567"/>
            <a:ext cx="1872208" cy="187220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087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33900"/>
            <a:ext cx="1543050" cy="2324100"/>
          </a:xfrm>
          <a:prstGeom prst="rect">
            <a:avLst/>
          </a:prstGeom>
          <a:noFill/>
          <a:ln>
            <a:noFill/>
          </a:ln>
          <a:effectLst/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ятно 1 2"/>
          <p:cNvSpPr/>
          <p:nvPr/>
        </p:nvSpPr>
        <p:spPr>
          <a:xfrm>
            <a:off x="-108520" y="0"/>
            <a:ext cx="2376264" cy="436510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Посчитай, поиграй….</a:t>
            </a:r>
          </a:p>
          <a:p>
            <a:pPr algn="ctr"/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3419872" y="476672"/>
            <a:ext cx="747968" cy="57606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4372388" y="476672"/>
            <a:ext cx="792088" cy="57606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люс 5"/>
          <p:cNvSpPr/>
          <p:nvPr/>
        </p:nvSpPr>
        <p:spPr>
          <a:xfrm>
            <a:off x="5369024" y="620688"/>
            <a:ext cx="576064" cy="28803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6084168" y="476672"/>
            <a:ext cx="792088" cy="57606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 7"/>
          <p:cNvSpPr/>
          <p:nvPr/>
        </p:nvSpPr>
        <p:spPr>
          <a:xfrm>
            <a:off x="7164288" y="620688"/>
            <a:ext cx="360040" cy="28803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2699792" y="1052736"/>
            <a:ext cx="936104" cy="7920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0" name="Солнце 9"/>
          <p:cNvSpPr/>
          <p:nvPr/>
        </p:nvSpPr>
        <p:spPr>
          <a:xfrm>
            <a:off x="3788118" y="1139482"/>
            <a:ext cx="1168540" cy="733772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1" name="Сердце 10"/>
          <p:cNvSpPr/>
          <p:nvPr/>
        </p:nvSpPr>
        <p:spPr>
          <a:xfrm>
            <a:off x="5116996" y="1139482"/>
            <a:ext cx="1080120" cy="705342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4838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8" presetClass="exit" presetSubtype="0" ac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86 0.00695 -0.0026 0.0125 -0.00608 0.02014 C -0.0092 0.02662 -0.01337 0.02685 -0.01823 0.02824 C -0.02118 0.03241 -0.02257 0.0382 -0.02569 0.04236 C -0.02778 0.04514 -0.04323 0.04931 -0.04687 0.05046 C -0.04965 0.06435 -0.04601 0.05486 -0.05746 0.06273 C -0.05972 0.06435 -0.06128 0.06713 -0.06354 0.06875 C -0.0691 0.07269 -0.08142 0.07824 -0.08785 0.08079 C -0.08976 0.08357 -0.09253 0.08542 -0.09392 0.08889 C -0.09496 0.09144 -0.0941 0.09491 -0.09549 0.09699 C -0.10191 0.10671 -0.10469 0.10463 -0.11059 0.11111 C -0.11285 0.11343 -0.11458 0.11667 -0.11667 0.11921 C -0.11944 0.13009 -0.12882 0.13542 -0.1349 0.14352 C -0.13715 0.15347 -0.13733 0.15972 -0.14566 0.16343 C -0.15069 0.17083 -0.15417 0.17824 -0.16059 0.18357 C -0.16441 0.19884 -0.15851 0.18171 -0.16823 0.1919 C -0.16944 0.19306 -0.16875 0.19607 -0.16962 0.19769 C -0.17031 0.19931 -0.17153 0.20093 -0.17274 0.20185 C -0.17587 0.20509 -0.17865 0.20926 -0.18177 0.21204 C -0.18663 0.21667 -0.19115 0.21829 -0.19549 0.22407 C -0.19601 0.22616 -0.19583 0.2287 -0.19687 0.23032 C -0.19948 0.23357 -0.20608 0.2382 -0.20608 0.2382 C -0.21649 0.25695 -0.23333 0.26273 -0.24549 0.27894 C -0.24601 0.28102 -0.24583 0.28357 -0.24687 0.28495 C -0.24896 0.28773 -0.26059 0.29514 -0.26354 0.29699 C -0.26458 0.29838 -0.26545 0.30023 -0.26667 0.30116 C -0.26805 0.30232 -0.26996 0.30162 -0.27118 0.30301 C -0.2724 0.3044 -0.27187 0.30718 -0.27274 0.30903 C -0.27674 0.31713 -0.28299 0.31898 -0.28941 0.3213 C -0.29427 0.32778 -0.29965 0.33449 -0.30608 0.3375 C -0.30972 0.35347 -0.31649 0.35556 -0.32569 0.36343 C -0.32917 0.37014 -0.33351 0.37407 -0.33785 0.37986 C -0.33837 0.38195 -0.33854 0.38403 -0.33941 0.38565 C -0.3401 0.38727 -0.34167 0.3882 -0.34236 0.38982 C -0.34479 0.3963 -0.34514 0.40347 -0.34687 0.41019 C -0.35208 0.43009 -0.35642 0.45 -0.35903 0.47083 C -0.36059 0.5169 -0.36996 0.57801 -0.35451 0.62014 C -0.35226 0.62616 -0.34844 0.62917 -0.34549 0.63426 C -0.34167 0.64144 -0.33924 0.6507 -0.3349 0.65648 C -0.33264 0.66551 -0.32743 0.66991 -0.32274 0.67685 C -0.31996 0.68056 -0.31944 0.68704 -0.31667 0.69097 C -0.31562 0.69259 -0.31371 0.69213 -0.31215 0.69282 C -0.30851 0.69769 -0.30434 0.69931 -0.3 0.70278 C -0.29722 0.71343 -0.30069 0.70532 -0.29392 0.71088 C -0.29271 0.71181 -0.29201 0.71412 -0.2908 0.71505 C -0.28177 0.72454 -0.27569 0.72963 -0.2651 0.73333 C -0.25816 0.73958 -0.25052 0.74074 -0.24236 0.74352 C -0.23819 0.74491 -0.23455 0.74884 -0.23021 0.74954 C -0.22014 0.75116 -0.21007 0.75093 -0.2 0.75162 C -0.14757 0.76759 -0.09983 0.74977 -0.05 0.7456 C -0.04687 0.74421 -0.04392 0.74282 -0.0408 0.74144 C -0.03733 0.73982 -0.0349 0.7294 -0.0349 0.7294 C -0.03299 0.71921 -0.03125 0.71782 -0.02413 0.71505 C -0.0151 0.70278 -0.01927 0.70857 -0.01215 0.69884 C -0.00937 0.69537 -0.00469 0.69583 -0.00156 0.69282 C 0.00695 0.68542 -0.00434 0.69167 0.00608 0.68681 C 0.01997 0.67292 0.01458 0.67963 0.02274 0.66875 C 0.02691 0.65232 0.02118 0.67315 0.02726 0.65648 C 0.03142 0.6456 0.03177 0.63241 0.03646 0.62014 C 0.04028 0.59282 0.04236 0.56505 0.04549 0.5375 C 0.04497 0.50301 0.04531 0.46875 0.04392 0.43449 C 0.04375 0.42824 0.03715 0.41945 0.0349 0.41389 C 0.02847 0.39977 0.02431 0.3838 0.02118 0.36759 C 0.01806 0.35162 0.0092 0.33958 0.00313 0.32523 C 0.00052 0.31898 -0.00746 0.30903 -0.00746 0.30903 C -0.00851 0.30509 -0.00955 0.30093 -0.01059 0.29699 C -0.01111 0.29468 -0.01371 0.29445 -0.0151 0.29306 C -0.02066 0.28704 -0.02396 0.27824 -0.03021 0.27269 C -0.0316 0.27153 -0.04219 0.26875 -0.04236 0.26875 C -0.04444 0.26736 -0.04635 0.26574 -0.04844 0.26458 C -0.05035 0.26366 -0.0526 0.26389 -0.05451 0.26273 C -0.05573 0.26181 -0.05608 0.25926 -0.05746 0.25857 C -0.0599 0.25718 -0.0625 0.25741 -0.0651 0.25671 C -0.08003 0.24861 -0.09653 0.24676 -0.11215 0.24051 C -0.14097 0.24468 -0.12969 0.24074 -0.14687 0.24861 C -0.15191 0.25093 -0.16215 0.25463 -0.16215 0.25463 C -0.16389 0.2581 -0.16667 0.26088 -0.16823 0.26458 C -0.1691 0.26644 -0.17014 0.275 -0.17118 0.27685 C -0.17378 0.28125 -0.17951 0.28519 -0.18333 0.28681 C -0.19201 0.29491 -0.18698 0.30046 -0.1908 0.31111 C -0.19219 0.31505 -0.19549 0.31736 -0.19687 0.3213 C -0.20243 0.33634 -0.19358 0.31782 -0.20156 0.33333 C -0.20295 0.34167 -0.20399 0.34838 -0.20746 0.35556 C -0.20885 0.36296 -0.21111 0.37014 -0.21215 0.37755 C -0.21406 0.3919 -0.2151 0.40602 -0.22118 0.41829 C -0.22049 0.43912 -0.22378 0.48241 -0.21059 0.50116 C -0.20833 0.50972 -0.20694 0.51759 -0.20295 0.52523 C -0.20069 0.53449 -0.19687 0.54259 -0.19392 0.55162 C -0.19253 0.55556 -0.19253 0.55995 -0.1908 0.56366 C -0.18385 0.57778 -0.17674 0.59213 -0.1651 0.6 C -0.16233 0.61088 -0.15625 0.60995 -0.15 0.61597 C -0.14427 0.62176 -0.13993 0.62755 -0.13333 0.63241 C -0.12135 0.64074 -0.09948 0.64653 -0.08628 0.65046 C -0.05851 0.64977 -0.03073 0.65093 -0.00295 0.64838 C -0.00104 0.64815 -0.00121 0.64421 0 0.64236 C 0.00504 0.63403 0.00885 0.625 0.01372 0.61597 C 0.0158 0.6037 0.01441 0.61042 0.01823 0.59607 C 0.01875 0.59375 0.01979 0.58982 0.01979 0.58982 C 0.01962 0.57407 0.03056 0.47477 0.00608 0.44236 C 0.00451 0.43449 0.00434 0.4294 0 0.42431 C -0.00139 0.41875 -0.00139 0.41296 -0.00295 0.4081 C -0.00347 0.40625 -0.00521 0.40556 -0.00608 0.40394 C -0.00955 0.39815 -0.01059 0.39074 -0.01667 0.38796 C -0.02517 0.38403 -0.03472 0.38032 -0.04236 0.37384 C -0.06458 0.37454 -0.0868 0.37454 -0.10903 0.3757 C -0.11562 0.37593 -0.12205 0.38218 -0.12882 0.3838 C -0.14271 0.39306 -0.13646 0.39051 -0.14687 0.39398 C -0.15486 0.40394 -0.15642 0.41458 -0.15903 0.42824 C -0.15781 0.4838 -0.16389 0.50671 -0.13646 0.54144 C -0.13594 0.54329 -0.13594 0.54583 -0.1349 0.54745 C -0.13368 0.54907 -0.1316 0.54838 -0.13021 0.54931 C -0.12587 0.55255 -0.12031 0.55995 -0.1151 0.56157 C -0.11076 0.56296 -0.10608 0.56296 -0.10156 0.56366 C -0.08837 0.56296 -0.075 0.56482 -0.06215 0.56157 C -0.06007 0.56088 -0.06059 0.55625 -0.06059 0.55324 C -0.06059 0.54028 -0.06354 0.52755 -0.06667 0.51528 C -0.06753 0.5088 -0.06858 0.49514 -0.07118 0.48889 C -0.07639 0.47662 -0.09705 0.46644 -0.10608 0.46065 C -0.10851 0.46134 -0.11285 0.45926 -0.11354 0.4625 C -0.11424 0.46667 -0.11562 0.4963 -0.10746 0.50301 C -0.09983 0.5088 -0.08524 0.50787 -0.07726 0.5088 C 0.04445 0.50718 0.02031 0.50602 0.09254 0.50116 C 0.11372 0.49144 0.13438 0.4787 0.15608 0.47245 C 0.16129 0.4713 0.1651 0.46644 0.16979 0.46458 C 0.17448 0.4625 0.18472 0.46065 0.18472 0.46065 C 0.19201 0.45579 0.19948 0.45417 0.20608 0.44838 C 0.20851 0.42917 0.20938 0.43333 0.21649 0.41829 C 0.2184 0.4088 0.21927 0.40394 0.22101 0.39607 C 0.22205 0.3919 0.22309 0.38796 0.22413 0.3838 C 0.22465 0.38148 0.2257 0.37755 0.2257 0.37755 C 0.22517 0.35903 0.22517 0.34005 0.22413 0.3213 C 0.22396 0.31574 0.21788 0.30556 0.21649 0.30301 C 0.20573 0.28125 0.19948 0.2831 0.17882 0.28079 C 0.175 0.27963 0.17188 0.27685 0.16823 0.27685 C 0.16458 0.27685 0.16129 0.27963 0.15764 0.28079 C 0.15399 0.29514 0.15538 0.28889 0.15313 0.29907 C 0.15226 0.30324 0.15 0.31111 0.15 0.31111 C 0.15122 0.33935 0.14635 0.34491 0.15764 0.35972 C 0.16146 0.37477 0.17049 0.38403 0.18177 0.38796 C 0.1908 0.40509 0.21493 0.40232 0.22882 0.40602 C 0.26719 0.40509 0.30573 0.40556 0.34392 0.39977 C 0.34549 0.39931 0.34705 0.39884 0.34844 0.39792 C 0.34965 0.39699 0.35035 0.39491 0.35156 0.39398 C 0.35486 0.3919 0.35868 0.39144 0.36215 0.38982 C 0.36615 0.38449 0.37066 0.3831 0.37587 0.37986 C 0.38177 0.37153 0.39358 0.36227 0.40156 0.35972 C 0.40573 0.35394 0.41007 0.35394 0.4151 0.34954 C 0.42344 0.34236 0.41233 0.34838 0.42274 0.34352 C 0.42917 0.33102 0.42205 0.34236 0.43038 0.33542 C 0.4316 0.33449 0.43212 0.33241 0.43333 0.33125 C 0.44705 0.31759 0.43872 0.3287 0.44549 0.31921 C 0.44913 0.30532 0.4559 0.29282 0.4651 0.28495 C 0.47326 0.26829 0.47379 0.25648 0.47882 0.2382 C 0.47969 0.23495 0.4809 0.23148 0.48177 0.22824 C 0.48281 0.22407 0.4849 0.2162 0.4849 0.2162 C 0.48542 0.19607 0.48559 0.1757 0.48646 0.15556 C 0.48715 0.14028 0.49271 0.12546 0.49549 0.11111 C 0.49722 0.10232 0.4967 0.09722 0.50156 0.09097 C 0.50347 0.08333 0.50434 0.07338 0.50764 0.06667 C 0.50972 0.06273 0.51372 0.05463 0.51372 0.05463 C 0.51476 0.05046 0.51563 0.04653 0.51667 0.04236 C 0.51719 0.04028 0.51823 0.03634 0.51823 0.03634 C 0.51771 0.00139 0.51806 -0.0338 0.51667 -0.06875 C 0.51632 -0.07708 0.50625 -0.09005 0.50156 -0.09491 C 0.49931 -0.09722 0.49792 -0.10093 0.49549 -0.10301 C 0.48872 -0.10856 0.4658 -0.11319 0.45764 -0.11319 " pathEditMode="relative" ptsTypes="fffffffffffffffffffffffffffffffffffffffffffffffffffffffffffffffffffffffffffffffffffffffffffffffffffffffffffffffffffffffffffffffffffffffffffffffffffffffffffffffffffffA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38" presetClass="exit" presetSubtype="0" ac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3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113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валерий</dc:creator>
  <cp:lastModifiedBy>Зам по ВМР</cp:lastModifiedBy>
  <cp:revision>8</cp:revision>
  <dcterms:created xsi:type="dcterms:W3CDTF">2016-11-17T04:58:56Z</dcterms:created>
  <dcterms:modified xsi:type="dcterms:W3CDTF">2016-11-18T11:31:45Z</dcterms:modified>
</cp:coreProperties>
</file>