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4" autoAdjust="0"/>
    <p:restoredTop sz="94660"/>
  </p:normalViewPr>
  <p:slideViewPr>
    <p:cSldViewPr>
      <p:cViewPr varScale="1">
        <p:scale>
          <a:sx n="110" d="100"/>
          <a:sy n="110" d="100"/>
        </p:scale>
        <p:origin x="162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5832648" cy="2952328"/>
          </a:xfrm>
        </p:spPr>
        <p:txBody>
          <a:bodyPr>
            <a:normAutofit fontScale="90000"/>
          </a:bodyPr>
          <a:lstStyle/>
          <a:p>
            <a:r>
              <a:rPr lang="ru-RU" sz="7000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Викторины для </a:t>
            </a:r>
            <a:r>
              <a:rPr lang="ru-RU" sz="7000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дошкольников</a:t>
            </a:r>
            <a:br>
              <a:rPr lang="ru-RU" sz="7000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</a:br>
            <a:r>
              <a:rPr lang="ru-RU" sz="7000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«Язычок - знаток»</a:t>
            </a:r>
            <a:endParaRPr lang="ru-RU" sz="7000" dirty="0">
              <a:solidFill>
                <a:schemeClr val="tx2">
                  <a:lumMod val="5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туация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0168" y="2996952"/>
            <a:ext cx="6613832" cy="38610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0"/>
            <a:ext cx="73178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Сколько кубиков ты видишь на картинке?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Сколько детей на картинке?</a:t>
            </a:r>
          </a:p>
          <a:p>
            <a:pPr>
              <a:buBlip>
                <a:blip r:embed="rId4"/>
              </a:buBlip>
            </a:pPr>
            <a:endParaRPr lang="ru-RU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80728"/>
            <a:ext cx="73083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Маленький Вася гулял с мамой на школьном дворе. Он катал свою белую-белую машинку по только что выпавшему снегу. Было уже время обеда, и Вася с мамой поспешили домой.</a:t>
            </a:r>
            <a:br>
              <a:rPr lang="ru-RU" sz="2200" dirty="0" smtClean="0"/>
            </a:br>
            <a:r>
              <a:rPr lang="ru-RU" sz="2200" dirty="0" smtClean="0"/>
              <a:t>          Пропажа машинки обнаружилась только</a:t>
            </a:r>
            <a:endParaRPr lang="ru-RU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703016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вечером. Мама и папа сильно ругали Васю, а Вася плакал, потому что очень любил машинку.</a:t>
            </a:r>
            <a:br>
              <a:rPr lang="ru-RU" sz="2200" dirty="0" smtClean="0"/>
            </a:br>
            <a:r>
              <a:rPr lang="ru-RU" sz="2200" dirty="0" smtClean="0"/>
              <a:t>          На школьном дворе всю зиму ученики лепили снеговиков и строили снежные замки. Вася каждый день гулял там с мамой, копал снег лопаткой, но машинка так и не нашлась.</a:t>
            </a:r>
            <a:br>
              <a:rPr lang="ru-RU" sz="2200" dirty="0" smtClean="0"/>
            </a:br>
            <a:r>
              <a:rPr lang="ru-RU" sz="2200" dirty="0" smtClean="0"/>
              <a:t>          Пришла весна. Вася грустно ковырял комья снега, бывшие когда-то туловищем снеговика. Вдруг его лопатка наткнулась на что-то твердое. Это бела его машинка! Белая-белая машинка сверкала на грязном снегу.  Школьники скатали шар для снеговика, не заметив в снегу белую машинку.</a:t>
            </a:r>
            <a:br>
              <a:rPr lang="ru-RU" sz="2200" dirty="0" smtClean="0"/>
            </a:br>
            <a:r>
              <a:rPr lang="ru-RU" sz="2200" dirty="0" smtClean="0"/>
              <a:t>          Всю зиму снеговик хранил свой секрет. </a:t>
            </a:r>
            <a:br>
              <a:rPr lang="ru-RU" sz="2200" dirty="0" smtClean="0"/>
            </a:br>
            <a:r>
              <a:rPr lang="ru-RU" sz="2200" dirty="0" smtClean="0"/>
              <a:t>          А Вася был очень рад снова найти свою любимую машинку.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88640"/>
            <a:ext cx="26922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u="sng" dirty="0" smtClean="0"/>
              <a:t>Викторина № 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"/>
            <a:ext cx="9144000" cy="7402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Blip>
                <a:blip r:embed="rId3"/>
              </a:buBlip>
            </a:pPr>
            <a:r>
              <a:rPr lang="ru-RU" sz="2500" dirty="0" smtClean="0"/>
              <a:t>Задание 1.</a:t>
            </a:r>
          </a:p>
          <a:p>
            <a:pPr algn="ctr"/>
            <a:r>
              <a:rPr lang="ru-RU" sz="2500" dirty="0" smtClean="0"/>
              <a:t>Прочитайте рассказ.</a:t>
            </a:r>
          </a:p>
          <a:p>
            <a:pPr algn="ctr"/>
            <a:endParaRPr lang="ru-RU" sz="2500" dirty="0" smtClean="0"/>
          </a:p>
          <a:p>
            <a:pPr algn="ctr">
              <a:buBlip>
                <a:blip r:embed="rId3"/>
              </a:buBlip>
            </a:pPr>
            <a:r>
              <a:rPr lang="ru-RU" sz="2500" dirty="0" smtClean="0"/>
              <a:t>Задание 2.</a:t>
            </a:r>
          </a:p>
          <a:p>
            <a:pPr algn="ctr"/>
            <a:r>
              <a:rPr lang="ru-RU" sz="2500" dirty="0" smtClean="0"/>
              <a:t>Перескажите рассказ.</a:t>
            </a:r>
          </a:p>
          <a:p>
            <a:pPr algn="ctr">
              <a:buBlip>
                <a:blip r:embed="rId3"/>
              </a:buBlip>
            </a:pPr>
            <a:endParaRPr lang="ru-RU" sz="2500" dirty="0" smtClean="0"/>
          </a:p>
          <a:p>
            <a:pPr algn="ctr">
              <a:buBlip>
                <a:blip r:embed="rId3"/>
              </a:buBlip>
            </a:pPr>
            <a:r>
              <a:rPr lang="ru-RU" sz="2500" dirty="0" smtClean="0"/>
              <a:t>Задание 3.</a:t>
            </a:r>
          </a:p>
          <a:p>
            <a:pPr algn="ctr"/>
            <a:r>
              <a:rPr lang="ru-RU" sz="2500" dirty="0" smtClean="0"/>
              <a:t>Чувствовал ли мальчик свою вину, из-за потери?</a:t>
            </a:r>
          </a:p>
          <a:p>
            <a:pPr algn="ctr">
              <a:buBlip>
                <a:blip r:embed="rId3"/>
              </a:buBlip>
            </a:pPr>
            <a:endParaRPr lang="ru-RU" sz="2500" dirty="0" smtClean="0"/>
          </a:p>
          <a:p>
            <a:pPr algn="ctr">
              <a:buBlip>
                <a:blip r:embed="rId3"/>
              </a:buBlip>
            </a:pPr>
            <a:r>
              <a:rPr lang="ru-RU" sz="2500" dirty="0" smtClean="0"/>
              <a:t>Задание  4.</a:t>
            </a:r>
          </a:p>
          <a:p>
            <a:pPr algn="ctr"/>
            <a:r>
              <a:rPr lang="ru-RU" sz="2500" dirty="0" smtClean="0"/>
              <a:t>Какого цвета была машинка у мальчика?</a:t>
            </a:r>
          </a:p>
          <a:p>
            <a:pPr algn="ctr"/>
            <a:endParaRPr lang="ru-RU" sz="2500" dirty="0" smtClean="0"/>
          </a:p>
          <a:p>
            <a:pPr algn="ctr">
              <a:buBlip>
                <a:blip r:embed="rId3"/>
              </a:buBlip>
            </a:pPr>
            <a:r>
              <a:rPr lang="ru-RU" sz="2500" dirty="0" smtClean="0"/>
              <a:t>Задание 5.</a:t>
            </a:r>
          </a:p>
          <a:p>
            <a:pPr algn="ctr"/>
            <a:r>
              <a:rPr lang="ru-RU" sz="2500" dirty="0" smtClean="0"/>
              <a:t>Где мальчик нашел машинку?</a:t>
            </a:r>
          </a:p>
          <a:p>
            <a:pPr algn="ctr"/>
            <a:endParaRPr lang="ru-RU" sz="2500" dirty="0" smtClean="0"/>
          </a:p>
          <a:p>
            <a:pPr algn="ctr">
              <a:buBlip>
                <a:blip r:embed="rId3"/>
              </a:buBlip>
            </a:pPr>
            <a:r>
              <a:rPr lang="ru-RU" sz="2500" dirty="0" smtClean="0"/>
              <a:t>Задание 6.</a:t>
            </a:r>
          </a:p>
          <a:p>
            <a:pPr algn="ctr"/>
            <a:r>
              <a:rPr lang="ru-RU" sz="2500" dirty="0" smtClean="0"/>
              <a:t>Как бы ты продолжил эту историю?</a:t>
            </a:r>
          </a:p>
          <a:p>
            <a:pPr algn="ctr"/>
            <a:endParaRPr lang="ru-RU" sz="2500" dirty="0" smtClean="0"/>
          </a:p>
          <a:p>
            <a:pPr algn="r"/>
            <a:endParaRPr lang="ru-RU" sz="25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908720"/>
            <a:ext cx="53438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Задание 7.</a:t>
            </a:r>
          </a:p>
          <a:p>
            <a:r>
              <a:rPr lang="ru-RU" sz="3000" dirty="0" smtClean="0"/>
              <a:t>Сколько машинок на картинке?</a:t>
            </a:r>
          </a:p>
        </p:txBody>
      </p:sp>
      <p:pic>
        <p:nvPicPr>
          <p:cNvPr id="3" name="Рисунок 2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5064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40968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5157192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5982012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5229200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5982012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221088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5085184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Рисунок 11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5982012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82636" y="4149080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Рисунок 13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82636" y="5085184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 descr="маш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82636" y="5982012"/>
            <a:ext cx="1461364" cy="87598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6" name="TextBox 15"/>
          <p:cNvSpPr txBox="1"/>
          <p:nvPr/>
        </p:nvSpPr>
        <p:spPr>
          <a:xfrm>
            <a:off x="1897102" y="2280647"/>
            <a:ext cx="6516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Проследите закономерность в количестве машинок.</a:t>
            </a:r>
            <a:endParaRPr lang="ru-RU" sz="3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8" y="764704"/>
            <a:ext cx="6300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/>
              <a:t>Задание 8.</a:t>
            </a:r>
          </a:p>
          <a:p>
            <a:r>
              <a:rPr lang="ru-RU" sz="3000" dirty="0" smtClean="0"/>
              <a:t>Сколько снеговиков на картинке?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48880" y="2132856"/>
            <a:ext cx="6174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Проследите закономерность в количестве снеговиков.</a:t>
            </a:r>
            <a:endParaRPr lang="ru-RU" sz="3000" dirty="0"/>
          </a:p>
        </p:txBody>
      </p:sp>
      <p:pic>
        <p:nvPicPr>
          <p:cNvPr id="2050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0"/>
            <a:ext cx="864096" cy="864096"/>
          </a:xfrm>
          <a:prstGeom prst="rect">
            <a:avLst/>
          </a:prstGeom>
          <a:noFill/>
        </p:spPr>
      </p:pic>
      <p:pic>
        <p:nvPicPr>
          <p:cNvPr id="9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84984"/>
            <a:ext cx="936104" cy="936104"/>
          </a:xfrm>
          <a:prstGeom prst="rect">
            <a:avLst/>
          </a:prstGeom>
          <a:noFill/>
        </p:spPr>
      </p:pic>
      <p:pic>
        <p:nvPicPr>
          <p:cNvPr id="10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221088"/>
            <a:ext cx="864096" cy="864096"/>
          </a:xfrm>
          <a:prstGeom prst="rect">
            <a:avLst/>
          </a:prstGeom>
          <a:noFill/>
        </p:spPr>
      </p:pic>
      <p:pic>
        <p:nvPicPr>
          <p:cNvPr id="11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301208"/>
            <a:ext cx="864096" cy="864096"/>
          </a:xfrm>
          <a:prstGeom prst="rect">
            <a:avLst/>
          </a:prstGeom>
          <a:noFill/>
        </p:spPr>
      </p:pic>
      <p:pic>
        <p:nvPicPr>
          <p:cNvPr id="12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869160"/>
            <a:ext cx="864096" cy="864096"/>
          </a:xfrm>
          <a:prstGeom prst="rect">
            <a:avLst/>
          </a:prstGeom>
          <a:noFill/>
        </p:spPr>
      </p:pic>
      <p:pic>
        <p:nvPicPr>
          <p:cNvPr id="13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861048"/>
            <a:ext cx="864096" cy="864096"/>
          </a:xfrm>
          <a:prstGeom prst="rect">
            <a:avLst/>
          </a:prstGeom>
          <a:noFill/>
        </p:spPr>
      </p:pic>
      <p:pic>
        <p:nvPicPr>
          <p:cNvPr id="14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229200"/>
            <a:ext cx="864096" cy="864096"/>
          </a:xfrm>
          <a:prstGeom prst="rect">
            <a:avLst/>
          </a:prstGeom>
          <a:noFill/>
        </p:spPr>
      </p:pic>
      <p:pic>
        <p:nvPicPr>
          <p:cNvPr id="15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293096"/>
            <a:ext cx="864096" cy="864096"/>
          </a:xfrm>
          <a:prstGeom prst="rect">
            <a:avLst/>
          </a:prstGeom>
          <a:noFill/>
        </p:spPr>
      </p:pic>
      <p:pic>
        <p:nvPicPr>
          <p:cNvPr id="16" name="Picture 2" descr="C:\Users\Анна\Desktop\практика\снегов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56992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6821" y="0"/>
            <a:ext cx="622717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Задание 9.</a:t>
            </a:r>
          </a:p>
          <a:p>
            <a:r>
              <a:rPr lang="ru-RU" sz="3000" dirty="0" smtClean="0"/>
              <a:t>Расположи в правильной последовательности картинки рисования снеговика</a:t>
            </a:r>
          </a:p>
          <a:p>
            <a:endParaRPr lang="ru-RU" sz="3000" dirty="0"/>
          </a:p>
        </p:txBody>
      </p:sp>
      <p:pic>
        <p:nvPicPr>
          <p:cNvPr id="3078" name="Picture 6" descr="C:\Users\Анна\Desktop\практика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1874838" cy="2590800"/>
          </a:xfrm>
          <a:prstGeom prst="rect">
            <a:avLst/>
          </a:prstGeom>
          <a:noFill/>
        </p:spPr>
      </p:pic>
      <p:pic>
        <p:nvPicPr>
          <p:cNvPr id="3079" name="Picture 7" descr="C:\Users\Анна\Desktop\практик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996952"/>
            <a:ext cx="1622425" cy="1943100"/>
          </a:xfrm>
          <a:prstGeom prst="rect">
            <a:avLst/>
          </a:prstGeom>
          <a:noFill/>
        </p:spPr>
      </p:pic>
      <p:pic>
        <p:nvPicPr>
          <p:cNvPr id="3080" name="Picture 8" descr="C:\Users\Анна\Desktop\практика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636912"/>
            <a:ext cx="2041525" cy="2697162"/>
          </a:xfrm>
          <a:prstGeom prst="rect">
            <a:avLst/>
          </a:prstGeom>
          <a:noFill/>
        </p:spPr>
      </p:pic>
      <p:pic>
        <p:nvPicPr>
          <p:cNvPr id="3081" name="Picture 9" descr="C:\Users\Анна\Desktop\практика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2708920"/>
            <a:ext cx="2065338" cy="2346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92696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Купил мальчик на базаре белку. Целый год жила она в неволе и уже не надеялась вернулся в лес. Но однажды случилось так,  что чистили клетку и забыли закрыть дверцу на крючок. Прыгнула белка на подоконник, с подоконника  - в сад, а там с дерева на дерево – и убежала в лес.</a:t>
            </a:r>
          </a:p>
          <a:p>
            <a:r>
              <a:rPr lang="ru-RU" sz="2200" dirty="0" smtClean="0"/>
              <a:t>Окружили белку подружки, обнимают, целуют, расспрашивают, где была, как жилось.</a:t>
            </a:r>
          </a:p>
          <a:p>
            <a:r>
              <a:rPr lang="ru-RU" sz="2200" dirty="0" smtClean="0"/>
              <a:t>-Хозяин любил меня, холил, - стала рассказывать белка – Просто души во мне не чаял. А уж орехов, печенья и разных сладостей – сколько хочешь. На фарфоровом блюдце в клетку подавалось..</a:t>
            </a:r>
          </a:p>
          <a:p>
            <a:r>
              <a:rPr lang="ru-RU" sz="2200" dirty="0" smtClean="0"/>
              <a:t>Белки только слюнки глотали. Про подобные лакомства они и слыхом не слыхивали. </a:t>
            </a:r>
          </a:p>
          <a:p>
            <a:pPr>
              <a:buFontTx/>
              <a:buChar char="-"/>
            </a:pPr>
            <a:r>
              <a:rPr lang="ru-RU" sz="2200" dirty="0" smtClean="0"/>
              <a:t>Зачем же ты оставила такого хозяина? – с укором сказала какая-то завистливая белка. – Чего тебе недоставало?</a:t>
            </a:r>
          </a:p>
          <a:p>
            <a:endParaRPr lang="ru-RU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5134451"/>
            <a:ext cx="666023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/>
              <a:t> Чего мне недоставало? – переспросила белочка. – Самого главного мне недоставало…</a:t>
            </a:r>
          </a:p>
          <a:p>
            <a:r>
              <a:rPr lang="ru-RU" sz="2200" dirty="0" smtClean="0"/>
              <a:t>Но тут налетел ветер, зашумела листва на деревьях, и никто не расслышал, что сказала белочка.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0"/>
            <a:ext cx="26922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u="sng" dirty="0" smtClean="0"/>
              <a:t>Викторина № 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0"/>
            <a:ext cx="8532440" cy="6963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50" dirty="0" smtClean="0"/>
              <a:t>Задание 1.</a:t>
            </a:r>
          </a:p>
          <a:p>
            <a:pPr algn="ctr"/>
            <a:r>
              <a:rPr lang="ru-RU" sz="2350" dirty="0" smtClean="0"/>
              <a:t>Прочитайте рассказ .</a:t>
            </a:r>
          </a:p>
          <a:p>
            <a:pPr algn="ctr"/>
            <a:endParaRPr lang="ru-RU" sz="2350" dirty="0" smtClean="0"/>
          </a:p>
          <a:p>
            <a:pPr algn="ctr"/>
            <a:r>
              <a:rPr lang="ru-RU" sz="2350" dirty="0" smtClean="0"/>
              <a:t>Задание 2.</a:t>
            </a:r>
          </a:p>
          <a:p>
            <a:pPr algn="ctr"/>
            <a:r>
              <a:rPr lang="ru-RU" sz="2350" dirty="0" smtClean="0"/>
              <a:t>Перескажите его.</a:t>
            </a:r>
          </a:p>
          <a:p>
            <a:pPr algn="ctr"/>
            <a:endParaRPr lang="ru-RU" sz="2350" dirty="0" smtClean="0"/>
          </a:p>
          <a:p>
            <a:pPr algn="ctr"/>
            <a:r>
              <a:rPr lang="ru-RU" sz="2350" dirty="0" smtClean="0"/>
              <a:t>Задание 3.</a:t>
            </a:r>
          </a:p>
          <a:p>
            <a:pPr algn="ctr"/>
            <a:r>
              <a:rPr lang="ru-RU" sz="2350" dirty="0" smtClean="0"/>
              <a:t>Как  ты думаешь, что сказала белочка?</a:t>
            </a:r>
          </a:p>
          <a:p>
            <a:pPr algn="ctr"/>
            <a:endParaRPr lang="ru-RU" sz="2350" dirty="0" smtClean="0"/>
          </a:p>
          <a:p>
            <a:pPr algn="ctr"/>
            <a:r>
              <a:rPr lang="ru-RU" sz="2350" dirty="0" smtClean="0"/>
              <a:t>Задание 4.</a:t>
            </a:r>
          </a:p>
          <a:p>
            <a:pPr algn="ctr"/>
            <a:r>
              <a:rPr lang="ru-RU" sz="2350" dirty="0" smtClean="0"/>
              <a:t>Почему другие белки таким образом отреагировали на  слова своих подруг?</a:t>
            </a:r>
          </a:p>
          <a:p>
            <a:pPr algn="ctr"/>
            <a:endParaRPr lang="ru-RU" sz="2350" dirty="0" smtClean="0"/>
          </a:p>
          <a:p>
            <a:pPr algn="ctr"/>
            <a:r>
              <a:rPr lang="ru-RU" sz="2350" dirty="0" smtClean="0"/>
              <a:t>Задание 5.</a:t>
            </a:r>
          </a:p>
          <a:p>
            <a:pPr algn="ctr"/>
            <a:r>
              <a:rPr lang="ru-RU" sz="2350" dirty="0" smtClean="0"/>
              <a:t>Как ты считаешь, как отреагировал мальчик на пропажу белочки?</a:t>
            </a:r>
          </a:p>
          <a:p>
            <a:pPr algn="ctr"/>
            <a:endParaRPr lang="ru-RU" sz="2350" dirty="0" smtClean="0"/>
          </a:p>
          <a:p>
            <a:pPr algn="ctr"/>
            <a:r>
              <a:rPr lang="ru-RU" sz="2350" dirty="0" smtClean="0"/>
              <a:t>Задание 6.</a:t>
            </a:r>
          </a:p>
          <a:p>
            <a:pPr algn="ctr"/>
            <a:r>
              <a:rPr lang="ru-RU" sz="2350" dirty="0" smtClean="0"/>
              <a:t>Как бы ты продолжил  рассказ.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Задание 7.</a:t>
            </a:r>
          </a:p>
          <a:p>
            <a:r>
              <a:rPr lang="ru-RU" sz="2500" dirty="0" smtClean="0"/>
              <a:t>Расставь картинки в строчке так, какой путь проделала белка из клетки в лес.</a:t>
            </a:r>
          </a:p>
          <a:p>
            <a:endParaRPr lang="ru-RU" sz="2500" dirty="0"/>
          </a:p>
        </p:txBody>
      </p:sp>
      <p:pic>
        <p:nvPicPr>
          <p:cNvPr id="7" name="Рисунок 6" descr="дерево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12776"/>
            <a:ext cx="2616699" cy="3093842"/>
          </a:xfrm>
          <a:prstGeom prst="rect">
            <a:avLst/>
          </a:prstGeom>
        </p:spPr>
      </p:pic>
      <p:pic>
        <p:nvPicPr>
          <p:cNvPr id="8" name="Рисунок 7" descr="окно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124744"/>
            <a:ext cx="3173760" cy="2380320"/>
          </a:xfrm>
          <a:prstGeom prst="rect">
            <a:avLst/>
          </a:prstGeom>
        </p:spPr>
      </p:pic>
      <p:pic>
        <p:nvPicPr>
          <p:cNvPr id="9" name="Рисунок 8" descr="сад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4293096"/>
            <a:ext cx="3017033" cy="2265040"/>
          </a:xfrm>
          <a:prstGeom prst="rect">
            <a:avLst/>
          </a:prstGeom>
        </p:spPr>
      </p:pic>
      <p:pic>
        <p:nvPicPr>
          <p:cNvPr id="10" name="Рисунок 9" descr="лес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2946" y="4293096"/>
            <a:ext cx="2976553" cy="22347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практика\ситуация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970" y="0"/>
            <a:ext cx="4630030" cy="44371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478802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u="sng" dirty="0" smtClean="0"/>
              <a:t>Викторина № 1</a:t>
            </a:r>
          </a:p>
          <a:p>
            <a:pPr>
              <a:buBlip>
                <a:blip r:embed="rId4"/>
              </a:buBlip>
            </a:pPr>
            <a:r>
              <a:rPr lang="ru-RU" sz="3000" dirty="0" smtClean="0"/>
              <a:t>Чем занимаются девочки?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Придумай диалог. О чем они могут говорить?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5013176"/>
            <a:ext cx="6876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Как ты бы играл(а) в такую игру с детьми?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на\Desktop\практика\ситуация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970" y="0"/>
            <a:ext cx="4630030" cy="44371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504056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Нравится ли тебе играть?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Как ты относишься к такой игре?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Какие чувства у тебя вызывает эта картинка?</a:t>
            </a:r>
            <a:endParaRPr lang="ru-RU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на\Desktop\практика\ситуация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970" y="0"/>
            <a:ext cx="4630030" cy="44371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464400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Какие предметы присутствуют на столе?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Какого цвета бантики у девочек?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Какого цвета платье у девочки справа?</a:t>
            </a:r>
          </a:p>
          <a:p>
            <a:pPr>
              <a:buBlip>
                <a:blip r:embed="rId4"/>
              </a:buBlip>
            </a:pP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туация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82733"/>
            <a:ext cx="4860032" cy="487526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4643409" y="908720"/>
            <a:ext cx="450059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Расскажи что происходит на этой картинке?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7791" y="260648"/>
            <a:ext cx="26922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u="sng" dirty="0" smtClean="0"/>
              <a:t>Викторина №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туация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82733"/>
            <a:ext cx="4860032" cy="487526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4644008" y="548680"/>
            <a:ext cx="449999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Как отреагирует мама на этот поступок?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Ты поступил(а) бы так же?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Как ты считаешь, чувствует ли мальчик вину за свой поступок?</a:t>
            </a:r>
            <a:endParaRPr lang="ru-RU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туация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82733"/>
            <a:ext cx="4860032" cy="487526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4716015" y="1410355"/>
            <a:ext cx="442798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Давай выучим стишок:</a:t>
            </a:r>
          </a:p>
          <a:p>
            <a:endParaRPr lang="ru-RU" sz="3000" dirty="0" smtClean="0"/>
          </a:p>
          <a:p>
            <a:r>
              <a:rPr lang="ru-RU" sz="3000" b="1" dirty="0" smtClean="0"/>
              <a:t>КОРАБЛИК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Матросская шапка,</a:t>
            </a:r>
            <a:br>
              <a:rPr lang="ru-RU" sz="3000" dirty="0" smtClean="0"/>
            </a:br>
            <a:r>
              <a:rPr lang="ru-RU" sz="3000" dirty="0" smtClean="0"/>
              <a:t>Веревка в руке,</a:t>
            </a:r>
            <a:br>
              <a:rPr lang="ru-RU" sz="3000" dirty="0" smtClean="0"/>
            </a:br>
            <a:r>
              <a:rPr lang="ru-RU" sz="3000" dirty="0" smtClean="0"/>
              <a:t>Тяну я кораблик</a:t>
            </a:r>
            <a:br>
              <a:rPr lang="ru-RU" sz="3000" dirty="0" smtClean="0"/>
            </a:br>
            <a:r>
              <a:rPr lang="ru-RU" sz="3000" dirty="0" smtClean="0"/>
              <a:t>По быстрой реке,</a:t>
            </a:r>
            <a:br>
              <a:rPr lang="ru-RU" sz="3000" dirty="0" smtClean="0"/>
            </a:br>
            <a:r>
              <a:rPr lang="ru-RU" sz="3000" dirty="0" smtClean="0"/>
              <a:t>И скачут лягушки</a:t>
            </a:r>
            <a:br>
              <a:rPr lang="ru-RU" sz="3000" dirty="0" smtClean="0"/>
            </a:br>
            <a:r>
              <a:rPr lang="ru-RU" sz="3000" dirty="0" smtClean="0"/>
              <a:t>За мной по пятам</a:t>
            </a:r>
            <a:br>
              <a:rPr lang="ru-RU" sz="3000" dirty="0" smtClean="0"/>
            </a:br>
            <a:r>
              <a:rPr lang="ru-RU" sz="3000" dirty="0" smtClean="0"/>
              <a:t>И просят меня:</a:t>
            </a:r>
            <a:br>
              <a:rPr lang="ru-RU" sz="3000" dirty="0" smtClean="0"/>
            </a:br>
            <a:r>
              <a:rPr lang="ru-RU" sz="3000" dirty="0" smtClean="0"/>
              <a:t>- Прокати, капитан.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0"/>
            <a:ext cx="6588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Знаешь ли ты стишок про кораблик? Если да, то расскажи.</a:t>
            </a:r>
          </a:p>
          <a:p>
            <a:endParaRPr lang="ru-RU" sz="3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туация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0168" y="2996952"/>
            <a:ext cx="6613832" cy="38610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196752"/>
            <a:ext cx="84849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Что произошло у детей?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Как ты объяснишь девочке, что сделал мальчик?</a:t>
            </a:r>
          </a:p>
          <a:p>
            <a:pPr>
              <a:buBlip>
                <a:blip r:embed="rId4"/>
              </a:buBlip>
            </a:pP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260648"/>
            <a:ext cx="26922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u="sng" dirty="0" smtClean="0"/>
              <a:t>Викторина №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туация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0168" y="2996952"/>
            <a:ext cx="6613832" cy="38610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0"/>
            <a:ext cx="91415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3000" dirty="0" smtClean="0"/>
              <a:t>Правильно ли поступает мальчик в красной футболке?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Поступил(а) бы ты как он?</a:t>
            </a:r>
          </a:p>
          <a:p>
            <a:pPr>
              <a:buBlip>
                <a:blip r:embed="rId4"/>
              </a:buBlip>
            </a:pPr>
            <a:endParaRPr lang="ru-RU" sz="3000" dirty="0" smtClean="0"/>
          </a:p>
          <a:p>
            <a:pPr>
              <a:buBlip>
                <a:blip r:embed="rId4"/>
              </a:buBlip>
            </a:pPr>
            <a:r>
              <a:rPr lang="ru-RU" sz="3000" dirty="0" smtClean="0"/>
              <a:t>Что бы ты сделал(а) на месте девочки?</a:t>
            </a:r>
            <a:endParaRPr lang="ru-RU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581</Words>
  <Application>Microsoft Office PowerPoint</Application>
  <PresentationFormat>Экран (4:3)</PresentationFormat>
  <Paragraphs>113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Monotype Corsiva</vt:lpstr>
      <vt:lpstr>Тема Office</vt:lpstr>
      <vt:lpstr>Викторины для дошкольников «Язычок - знаток»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Оленька</cp:lastModifiedBy>
  <cp:revision>28</cp:revision>
  <dcterms:created xsi:type="dcterms:W3CDTF">2014-04-15T14:10:40Z</dcterms:created>
  <dcterms:modified xsi:type="dcterms:W3CDTF">2017-02-12T13:03:52Z</dcterms:modified>
</cp:coreProperties>
</file>