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1" r:id="rId5"/>
    <p:sldId id="259" r:id="rId6"/>
    <p:sldId id="260" r:id="rId7"/>
    <p:sldId id="258" r:id="rId8"/>
    <p:sldId id="263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C97FA-6598-4167-97D2-875C96189869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B60BB-F33C-4F58-968D-4D84346F90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ocuments\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714620"/>
            <a:ext cx="8029604" cy="10715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Врачи такие нужные и такие разные.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357826"/>
            <a:ext cx="6500858" cy="857256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МДОУ «Д/с №125кв»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Новикова О.А.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г. Магнитогорск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User\Documents\foto.cheb.ru-660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43182"/>
            <a:ext cx="8543925" cy="421481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Этот дом многоэтажный </a:t>
            </a:r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Чистый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светлый, очень важный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Встретишь разных здесь врачей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Лечат взрослых и детей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Будете лежать в постели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Коль серьезно заболели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хотим здесь очутиться! </a:t>
            </a:r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скажите-ка?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больнице…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Documents\17960802-Blue-medical-background-with-pills-and-place-for-your-text-St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42852"/>
            <a:ext cx="8643998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этом светлом магазине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увидишь на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витрине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одежду, не продукты,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книги, и не фрукты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Здесь микстура и </a:t>
            </a:r>
            <a:r>
              <a:rPr lang="ru-RU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таблетки,здесь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горчичники, пипетки. </a:t>
            </a:r>
            <a:endParaRPr lang="ru-RU" sz="2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Мази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капли и бальзамы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тебя, для папы с мамой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Для здоровья человека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открывает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дверь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–...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Аптек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ocuments\a9a61b4ef6867f8b8e5e2c14af6a0623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928934"/>
            <a:ext cx="6715172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User\Documents\___20131119_1058267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85728"/>
            <a:ext cx="8429684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Здоровье.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Купить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много: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Игрушку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компьютер,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Смешного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бульдога,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Стремительный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скутер,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Коралловый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остров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Хоть это и сложно),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здоровье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Купить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невозможно.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Оно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вам, ребята,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Всегда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пригодится.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Заботливо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К нему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относиться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Анатолий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Гришин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User\Documents\bg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User\Documents\1_92dac4c4d46fe6785066fdf33c435469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22" y="1500174"/>
            <a:ext cx="5786478" cy="5143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64294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Кто в дни болезней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Всех полезней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лечит нас от всех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Болезней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 Врач.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deti.mail.ru_w0YPo4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14383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Педиатра ты не бойся, не волнуйся, успокойся,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конечно же, не плачь, это просто детский врач.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ocuments\Inektsiya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285728"/>
            <a:ext cx="8715436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всегда с бинтом и ватой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белом глаженом халате?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что? Куда? Зачем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лечить? Кого? И чем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Поцарапал руку очень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Разболелась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голова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бинт зеленкой смочит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даст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таблетку...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Медицинская сестра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cuments\Privivk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000372"/>
            <a:ext cx="5286412" cy="3500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290"/>
            <a:ext cx="8929718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Вы попали в кабинет, </a:t>
            </a:r>
            <a:r>
              <a:rPr lang="ru-RU" dirty="0" smtClean="0"/>
              <a:t>где </a:t>
            </a:r>
            <a:r>
              <a:rPr lang="ru-RU" dirty="0"/>
              <a:t>бинтов и йода нет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Врач глазное дно изучит, </a:t>
            </a:r>
            <a:r>
              <a:rPr lang="ru-RU" dirty="0" smtClean="0"/>
              <a:t>лупу </a:t>
            </a:r>
            <a:r>
              <a:rPr lang="ru-RU" dirty="0"/>
              <a:t>к этому подключит,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Он </a:t>
            </a:r>
            <a:r>
              <a:rPr lang="ru-RU" dirty="0"/>
              <a:t>душой и сердцем чист. </a:t>
            </a:r>
            <a:r>
              <a:rPr lang="ru-RU" dirty="0" smtClean="0"/>
              <a:t>Это </a:t>
            </a:r>
            <a:r>
              <a:rPr lang="ru-RU" dirty="0"/>
              <a:t>точно... (окулист).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4" name="Picture 6" descr="C:\Users\User\Documents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6715172" cy="4465851"/>
          </a:xfrm>
          <a:prstGeom prst="rect">
            <a:avLst/>
          </a:prstGeom>
          <a:noFill/>
        </p:spPr>
      </p:pic>
      <p:pic>
        <p:nvPicPr>
          <p:cNvPr id="7175" name="Picture 7" descr="C:\Users\User\Documents\Таблицы-Сивцев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3857628"/>
            <a:ext cx="1725128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42852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Этот врач вам нос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промоет, может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вату натолкать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надо - рот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откроет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станет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горло проверять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уши сделает тампоны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Всем известно с давних пор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- серьезная персона,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врач зовется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Оталаринголог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cuments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071810"/>
            <a:ext cx="4210047" cy="3590925"/>
          </a:xfrm>
          <a:prstGeom prst="rect">
            <a:avLst/>
          </a:prstGeom>
          <a:noFill/>
        </p:spPr>
      </p:pic>
      <p:pic>
        <p:nvPicPr>
          <p:cNvPr id="6147" name="Picture 3" descr="C:\Users\User\Documents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43248"/>
            <a:ext cx="4000496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ocuments\MedIns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642918"/>
            <a:ext cx="8572560" cy="592935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Этот доктор удалит мне легко аппендицит.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Скальпель – лучший его друг,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Кто же доктор тот? … Хирург!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User\Documents\3310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500306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ocument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0429948" cy="7572356"/>
          </a:xfrm>
          <a:prstGeom prst="rect">
            <a:avLst/>
          </a:prstGeom>
          <a:noFill/>
        </p:spPr>
      </p:pic>
      <p:pic>
        <p:nvPicPr>
          <p:cNvPr id="4098" name="Picture 2" descr="C:\Users\User\Documents\детская стомат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5865814" cy="44450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42852"/>
            <a:ext cx="8786874" cy="59833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теперь прошу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кресло, занимайте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быстро место,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Открывайте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шире рот,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ждите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доктор подойдет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Проведет в зубах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раскопки,пломбы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сделает и скобки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Удалит больной осколок...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,это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чудный... (стоматолог)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429684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Тук- тук-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тук!Стучит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сердечко!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в нём, как от иголок,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начинает, вдруг колоть,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Нужен срочно 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ардиолог.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User\Documents\detkardiol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10"/>
            <a:ext cx="7358114" cy="3929090"/>
          </a:xfrm>
          <a:prstGeom prst="rect">
            <a:avLst/>
          </a:prstGeom>
          <a:noFill/>
        </p:spPr>
      </p:pic>
      <p:pic>
        <p:nvPicPr>
          <p:cNvPr id="3078" name="Picture 6" descr="C:\Users\User\Documents\1344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0"/>
            <a:ext cx="2709862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367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Врачи такие нужные и такие разные.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2017-02-12T10:24:55Z</dcterms:created>
  <dcterms:modified xsi:type="dcterms:W3CDTF">2017-02-12T13:12:51Z</dcterms:modified>
</cp:coreProperties>
</file>