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97624" y="3738282"/>
            <a:ext cx="2474258" cy="164054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Воспитатель 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</a:p>
          <a:p>
            <a:pPr>
              <a:spcBef>
                <a:spcPts val="0"/>
              </a:spcBef>
            </a:pPr>
            <a:r>
              <a:rPr lang="ru-RU" sz="2400" b="1" dirty="0" err="1" smtClean="0">
                <a:solidFill>
                  <a:srgbClr val="FF0000"/>
                </a:solidFill>
              </a:rPr>
              <a:t>Столярова</a:t>
            </a:r>
            <a:r>
              <a:rPr lang="ru-RU" sz="2400" b="1" dirty="0" smtClean="0">
                <a:solidFill>
                  <a:srgbClr val="FF0000"/>
                </a:solidFill>
              </a:rPr>
              <a:t> Е.А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b="1" dirty="0" smtClean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79930"/>
            <a:ext cx="7772400" cy="1742832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rgbClr val="FF0000"/>
                </a:solidFill>
              </a:rPr>
              <a:t>Проект</a:t>
            </a:r>
            <a:br>
              <a:rPr lang="ru-RU" b="0" dirty="0" smtClean="0">
                <a:solidFill>
                  <a:srgbClr val="FF0000"/>
                </a:solidFill>
              </a:rPr>
            </a:br>
            <a:r>
              <a:rPr lang="ru-RU" b="0" dirty="0" smtClean="0">
                <a:solidFill>
                  <a:srgbClr val="FF0000"/>
                </a:solidFill>
              </a:rPr>
              <a:t>«Здоровый дошкольник»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147482"/>
            <a:ext cx="6839324" cy="4965981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Условия реализации проекта:</a:t>
            </a:r>
            <a:endParaRPr lang="ru-RU" dirty="0" smtClean="0"/>
          </a:p>
          <a:p>
            <a:r>
              <a:rPr lang="ru-RU" dirty="0" smtClean="0"/>
              <a:t>1. Интеграция и дифференциация   </a:t>
            </a:r>
            <a:r>
              <a:rPr lang="ru-RU" dirty="0" err="1" smtClean="0"/>
              <a:t>здоровьесберегающего</a:t>
            </a:r>
            <a:r>
              <a:rPr lang="ru-RU" dirty="0" smtClean="0"/>
              <a:t>  материала с содержанием комплексной “Программы обучения и воспитания” под ред. Васильевой.</a:t>
            </a:r>
          </a:p>
          <a:p>
            <a:r>
              <a:rPr lang="ru-RU" dirty="0" smtClean="0"/>
              <a:t>2. Наличие теоретических и практических знаний у педагогов.</a:t>
            </a:r>
          </a:p>
          <a:p>
            <a:r>
              <a:rPr lang="ru-RU" dirty="0" smtClean="0"/>
              <a:t>3. Накопление, систематизация материалов по физкультурно-оздоровительной работе.</a:t>
            </a:r>
          </a:p>
          <a:p>
            <a:r>
              <a:rPr lang="ru-RU" dirty="0" smtClean="0"/>
              <a:t>4.Активное сотрудничество с семьей и социумом.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78540"/>
            <a:ext cx="8229600" cy="1703295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проекта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995082"/>
            <a:ext cx="6776571" cy="5118381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I этап: подготовительный </a:t>
            </a:r>
            <a:r>
              <a:rPr lang="ru-RU" dirty="0" smtClean="0"/>
              <a:t>(диагностическое и организационное направление)</a:t>
            </a:r>
          </a:p>
          <a:p>
            <a:r>
              <a:rPr lang="ru-RU" dirty="0" smtClean="0"/>
              <a:t>Комплексная диагностика и исследование состояния здоровья детей специалистами, а также изучение мнения родителей и педагогов и получение семейной поддержки:</a:t>
            </a:r>
          </a:p>
          <a:p>
            <a:r>
              <a:rPr lang="ru-RU" dirty="0" smtClean="0"/>
              <a:t>1. Осмотр детей специалистами детской поликлиники, выявление группы здоровья детей.</a:t>
            </a:r>
          </a:p>
          <a:p>
            <a:r>
              <a:rPr lang="ru-RU" dirty="0" smtClean="0"/>
              <a:t>2. Регулярный осмотр детей педиатром и старшей медсестрой МАДОУ.</a:t>
            </a:r>
          </a:p>
          <a:p>
            <a:r>
              <a:rPr lang="ru-RU" dirty="0" smtClean="0"/>
              <a:t>3. Обследование речевого развития детей логопедами ДОУ.</a:t>
            </a:r>
          </a:p>
          <a:p>
            <a:r>
              <a:rPr lang="ru-RU" dirty="0" smtClean="0"/>
              <a:t>4. Выявление нарушений двигательной активности, координации движений в беседах с родителями и непосредственно на занятиях в детском саду.</a:t>
            </a:r>
          </a:p>
          <a:p>
            <a:r>
              <a:rPr lang="ru-RU" dirty="0" smtClean="0"/>
              <a:t>5. Диагностирование общей физической подготовленности детей по возрасту инструктором по </a:t>
            </a:r>
            <a:r>
              <a:rPr lang="ru-RU" dirty="0" err="1" smtClean="0"/>
              <a:t>физо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6. Анкетирование родителей.</a:t>
            </a:r>
          </a:p>
          <a:p>
            <a:r>
              <a:rPr lang="ru-RU" dirty="0" smtClean="0"/>
              <a:t>7. Диагностика </a:t>
            </a:r>
            <a:r>
              <a:rPr lang="ru-RU" dirty="0" err="1" smtClean="0"/>
              <a:t>психоэмоционального</a:t>
            </a:r>
            <a:r>
              <a:rPr lang="ru-RU" dirty="0" smtClean="0"/>
              <a:t> развития детей, психологического климата коллектива педагогов и детей педагогом -психологом.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6830359" cy="4525963"/>
          </a:xfrm>
        </p:spPr>
        <p:txBody>
          <a:bodyPr/>
          <a:lstStyle/>
          <a:p>
            <a:r>
              <a:rPr lang="ru-RU" b="1" dirty="0" smtClean="0"/>
              <a:t>II этап: внедренческий</a:t>
            </a:r>
            <a:endParaRPr lang="ru-RU" dirty="0" smtClean="0"/>
          </a:p>
          <a:p>
            <a:pPr lvl="0"/>
            <a:r>
              <a:rPr lang="ru-RU" dirty="0" smtClean="0"/>
              <a:t>внедрение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методик в педагогический процесс</a:t>
            </a:r>
          </a:p>
          <a:p>
            <a:pPr lvl="0"/>
            <a:r>
              <a:rPr lang="ru-RU" dirty="0" smtClean="0"/>
              <a:t>тесное сотрудничество и взаимодействие медицинского и педагогического персонала, родителей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941294"/>
            <a:ext cx="6767606" cy="5172169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Формы работы по проекту</a:t>
            </a:r>
            <a:endParaRPr lang="ru-RU" sz="1600" dirty="0" smtClean="0"/>
          </a:p>
          <a:p>
            <a:r>
              <a:rPr lang="ru-RU" sz="1600" i="1" dirty="0" smtClean="0"/>
              <a:t>Взаимодействие детского сада и семьи</a:t>
            </a:r>
            <a:endParaRPr lang="ru-RU" sz="1600" dirty="0" smtClean="0"/>
          </a:p>
          <a:p>
            <a:r>
              <a:rPr lang="ru-RU" sz="1600" dirty="0" smtClean="0"/>
              <a:t>- анкетирование, наблюдение, тестирование, беседа;</a:t>
            </a:r>
            <a:br>
              <a:rPr lang="ru-RU" sz="1600" dirty="0" smtClean="0"/>
            </a:br>
            <a:r>
              <a:rPr lang="ru-RU" sz="1600" dirty="0" smtClean="0"/>
              <a:t>- наглядная агитация по ЗОЖ (стенды, папки передвижки и др.);</a:t>
            </a:r>
          </a:p>
          <a:p>
            <a:r>
              <a:rPr lang="ru-RU" sz="1600" dirty="0" smtClean="0"/>
              <a:t>- встречи со специалистами ДОУ (педагог-психолог, учитель – логопед, инструктор по физической культуре, музыкальным работником, педиатром, ст. медсестрой и др.) на общих родительских собраниях, днях открытых дверей, семинарах – практикумах просмотр открытых занятий, индивидуально по запросу;</a:t>
            </a:r>
          </a:p>
          <a:p>
            <a:r>
              <a:rPr lang="ru-RU" sz="1600" dirty="0" smtClean="0"/>
              <a:t>- совместные мероприятия – спортивные праздники, участие в соревнованиях</a:t>
            </a:r>
          </a:p>
          <a:p>
            <a:r>
              <a:rPr lang="ru-RU" sz="1600" i="1" dirty="0" err="1" smtClean="0"/>
              <a:t>Медико</a:t>
            </a:r>
            <a:r>
              <a:rPr lang="ru-RU" sz="1600" i="1" dirty="0" smtClean="0"/>
              <a:t>–психологические услуги</a:t>
            </a:r>
            <a:endParaRPr lang="ru-RU" sz="1600" dirty="0" smtClean="0"/>
          </a:p>
          <a:p>
            <a:r>
              <a:rPr lang="ru-RU" sz="1600" dirty="0" smtClean="0"/>
              <a:t>- диспансеризация специалистов детской поликлиники на базе МДОУ;</a:t>
            </a:r>
          </a:p>
          <a:p>
            <a:r>
              <a:rPr lang="ru-RU" sz="1600" dirty="0" smtClean="0"/>
              <a:t>-диагностическая, консультативная, просветительская, профилактическая, коррекционная работа педагога-психолога;</a:t>
            </a:r>
          </a:p>
          <a:p>
            <a:r>
              <a:rPr lang="ru-RU" sz="1600" dirty="0" smtClean="0"/>
              <a:t>-обследование и коррекция недостатков речевого развития – логопед;</a:t>
            </a:r>
          </a:p>
          <a:p>
            <a:r>
              <a:rPr lang="ru-RU" sz="1600" dirty="0" smtClean="0"/>
              <a:t>- занятия с педагогом – психологом</a:t>
            </a:r>
          </a:p>
          <a:p>
            <a:r>
              <a:rPr lang="ru-RU" sz="1600" dirty="0" smtClean="0"/>
              <a:t>- кислородные коктейли;</a:t>
            </a:r>
            <a:endParaRPr lang="ru-RU" sz="16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851648"/>
            <a:ext cx="6920006" cy="5261816"/>
          </a:xfrm>
        </p:spPr>
        <p:txBody>
          <a:bodyPr>
            <a:normAutofit fontScale="47500" lnSpcReduction="20000"/>
          </a:bodyPr>
          <a:lstStyle/>
          <a:p>
            <a:r>
              <a:rPr lang="ru-RU" sz="4300" b="1" dirty="0" smtClean="0"/>
              <a:t>Комплексная система физического развития</a:t>
            </a:r>
          </a:p>
          <a:p>
            <a:r>
              <a:rPr lang="ru-RU" sz="4300" dirty="0" smtClean="0"/>
              <a:t>- физкультурные занятия в зале и одно на улице;</a:t>
            </a:r>
            <a:br>
              <a:rPr lang="ru-RU" sz="4300" dirty="0" smtClean="0"/>
            </a:br>
            <a:r>
              <a:rPr lang="ru-RU" sz="4300" dirty="0" smtClean="0"/>
              <a:t>- утренняя гимнастика,</a:t>
            </a:r>
          </a:p>
          <a:p>
            <a:r>
              <a:rPr lang="ru-RU" sz="4300" dirty="0" smtClean="0"/>
              <a:t>- </a:t>
            </a:r>
            <a:r>
              <a:rPr lang="ru-RU" sz="4300" dirty="0" err="1" smtClean="0"/>
              <a:t>коррегирующая</a:t>
            </a:r>
            <a:r>
              <a:rPr lang="ru-RU" sz="4300" dirty="0" smtClean="0"/>
              <a:t> гимнастика</a:t>
            </a:r>
          </a:p>
          <a:p>
            <a:r>
              <a:rPr lang="ru-RU" sz="4300" dirty="0" smtClean="0"/>
              <a:t>- закаливающие мероприятия;</a:t>
            </a:r>
            <a:br>
              <a:rPr lang="ru-RU" sz="4300" dirty="0" smtClean="0"/>
            </a:br>
            <a:r>
              <a:rPr lang="ru-RU" sz="4300" dirty="0" smtClean="0"/>
              <a:t>- самостоятельная двигательная активность;</a:t>
            </a:r>
            <a:br>
              <a:rPr lang="ru-RU" sz="4300" dirty="0" smtClean="0"/>
            </a:br>
            <a:r>
              <a:rPr lang="ru-RU" sz="4300" dirty="0" smtClean="0"/>
              <a:t>- музыкальные занятия;</a:t>
            </a:r>
            <a:br>
              <a:rPr lang="ru-RU" sz="4300" dirty="0" smtClean="0"/>
            </a:br>
            <a:r>
              <a:rPr lang="ru-RU" sz="4300" dirty="0" smtClean="0"/>
              <a:t>- динамические паузы;</a:t>
            </a:r>
            <a:br>
              <a:rPr lang="ru-RU" sz="4300" dirty="0" smtClean="0"/>
            </a:br>
            <a:r>
              <a:rPr lang="ru-RU" sz="4300" dirty="0" smtClean="0"/>
              <a:t>- физкультминутки;</a:t>
            </a:r>
            <a:br>
              <a:rPr lang="ru-RU" sz="4300" dirty="0" smtClean="0"/>
            </a:br>
            <a:r>
              <a:rPr lang="ru-RU" sz="4300" dirty="0" smtClean="0"/>
              <a:t>- </a:t>
            </a:r>
            <a:r>
              <a:rPr lang="ru-RU" sz="4300" dirty="0" err="1" smtClean="0"/>
              <a:t>логоритмика</a:t>
            </a:r>
            <a:r>
              <a:rPr lang="ru-RU" sz="4300" dirty="0" smtClean="0"/>
              <a:t>;</a:t>
            </a:r>
            <a:br>
              <a:rPr lang="ru-RU" sz="4300" dirty="0" smtClean="0"/>
            </a:br>
            <a:r>
              <a:rPr lang="ru-RU" sz="4300" dirty="0" smtClean="0"/>
              <a:t>- пальчиковые игры,</a:t>
            </a:r>
          </a:p>
          <a:p>
            <a:r>
              <a:rPr lang="ru-RU" sz="4300" dirty="0" smtClean="0"/>
              <a:t>- артикуляционная гимнастика;</a:t>
            </a:r>
            <a:br>
              <a:rPr lang="ru-RU" sz="4300" dirty="0" smtClean="0"/>
            </a:br>
            <a:r>
              <a:rPr lang="ru-RU" sz="4300" dirty="0" smtClean="0"/>
              <a:t>- профилактическая гимнастика (</a:t>
            </a:r>
            <a:r>
              <a:rPr lang="ru-RU" sz="4300" dirty="0" err="1" smtClean="0"/>
              <a:t>самомассаж</a:t>
            </a:r>
            <a:r>
              <a:rPr lang="ru-RU" sz="4300" dirty="0" smtClean="0"/>
              <a:t>);</a:t>
            </a:r>
            <a:br>
              <a:rPr lang="ru-RU" sz="4300" dirty="0" smtClean="0"/>
            </a:br>
            <a:r>
              <a:rPr lang="ru-RU" sz="4300" dirty="0" smtClean="0"/>
              <a:t>- дыхательная гимнастика;</a:t>
            </a:r>
            <a:br>
              <a:rPr lang="ru-RU" sz="4300" dirty="0" smtClean="0"/>
            </a:br>
            <a:r>
              <a:rPr lang="ru-RU" sz="4300" dirty="0" smtClean="0"/>
              <a:t>- бег, ходьба, спортивные и</a:t>
            </a:r>
          </a:p>
          <a:p>
            <a:r>
              <a:rPr lang="ru-RU" sz="4300" dirty="0" smtClean="0"/>
              <a:t>- подвижные игры на улице</a:t>
            </a:r>
          </a:p>
          <a:p>
            <a:r>
              <a:rPr lang="ru-RU" sz="4300" dirty="0" smtClean="0"/>
              <a:t>- праздники, развлечения, досуги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6731747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Гигиена, режим, питание</a:t>
            </a:r>
          </a:p>
          <a:p>
            <a:r>
              <a:rPr lang="ru-RU" dirty="0" smtClean="0"/>
              <a:t>- подбор мебели согласно ростовым показателям;</a:t>
            </a:r>
            <a:br>
              <a:rPr lang="ru-RU" dirty="0" smtClean="0"/>
            </a:br>
            <a:r>
              <a:rPr lang="ru-RU" dirty="0" smtClean="0"/>
              <a:t>- закаливающие мероприятия;</a:t>
            </a:r>
            <a:br>
              <a:rPr lang="ru-RU" dirty="0" smtClean="0"/>
            </a:br>
            <a:r>
              <a:rPr lang="ru-RU" dirty="0" smtClean="0"/>
              <a:t>- проветривание помещения, - прогулка на воздухе;</a:t>
            </a:r>
            <a:br>
              <a:rPr lang="ru-RU" dirty="0" smtClean="0"/>
            </a:br>
            <a:r>
              <a:rPr lang="ru-RU" dirty="0" smtClean="0"/>
              <a:t>- соблюдение теплового режима;</a:t>
            </a:r>
            <a:br>
              <a:rPr lang="ru-RU" dirty="0" smtClean="0"/>
            </a:br>
            <a:r>
              <a:rPr lang="ru-RU" dirty="0" smtClean="0"/>
              <a:t>- ежедневный медицинский и административный</a:t>
            </a:r>
          </a:p>
          <a:p>
            <a:r>
              <a:rPr lang="ru-RU" dirty="0" smtClean="0"/>
              <a:t>контроль за качеством приготовления пищи;</a:t>
            </a:r>
          </a:p>
          <a:p>
            <a:r>
              <a:rPr lang="ru-RU" dirty="0" smtClean="0"/>
              <a:t>- разработанное 10-дневное меню</a:t>
            </a:r>
          </a:p>
          <a:p>
            <a:r>
              <a:rPr lang="ru-RU" dirty="0" smtClean="0"/>
              <a:t>- щадящий режим в адаптационных группах;</a:t>
            </a:r>
            <a:br>
              <a:rPr lang="ru-RU" dirty="0" smtClean="0"/>
            </a:br>
            <a:r>
              <a:rPr lang="ru-RU" dirty="0" smtClean="0"/>
              <a:t>- гигиенические и водные процедуры.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129554"/>
            <a:ext cx="6803465" cy="498391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III этап: контрольно-оценочный </a:t>
            </a:r>
            <a:r>
              <a:rPr lang="ru-RU" dirty="0" smtClean="0"/>
              <a:t>(подводятся итоги, выстраивается перспектива)</a:t>
            </a:r>
          </a:p>
          <a:p>
            <a:pPr lvl="0"/>
            <a:r>
              <a:rPr lang="ru-RU" dirty="0" smtClean="0"/>
              <a:t>Диагностику осуществляют врачи, анализируя динамику заболеваний детей в течение года.</a:t>
            </a:r>
          </a:p>
          <a:p>
            <a:pPr lvl="0"/>
            <a:r>
              <a:rPr lang="ru-RU" dirty="0" smtClean="0"/>
              <a:t>Проводится повторное анкетирование родителей.</a:t>
            </a:r>
          </a:p>
          <a:p>
            <a:pPr lvl="0"/>
            <a:r>
              <a:rPr lang="ru-RU" dirty="0" smtClean="0"/>
              <a:t>Инструктор по физической культуре проводит тестирование по характеристике двигательной активности и сравнивает с результатами, показанными детьми в начале года.</a:t>
            </a:r>
          </a:p>
          <a:p>
            <a:pPr lvl="0"/>
            <a:r>
              <a:rPr lang="ru-RU" dirty="0" smtClean="0"/>
              <a:t>Повторное обследование речевого развития детей проводят логопеды ДОУ, Диагностику </a:t>
            </a:r>
            <a:r>
              <a:rPr lang="ru-RU" dirty="0" err="1" smtClean="0"/>
              <a:t>психоэмоционального</a:t>
            </a:r>
            <a:r>
              <a:rPr lang="ru-RU" dirty="0" smtClean="0"/>
              <a:t> развития детей.</a:t>
            </a:r>
          </a:p>
          <a:p>
            <a:pPr lvl="0"/>
            <a:r>
              <a:rPr lang="ru-RU" dirty="0" smtClean="0"/>
              <a:t>Психологического климата коллектива педагогов и детей проводит педагог - психолог.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138518"/>
            <a:ext cx="6776571" cy="497494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Критерии оценки эффективности проекта</a:t>
            </a:r>
            <a:endParaRPr lang="ru-RU" dirty="0" smtClean="0"/>
          </a:p>
          <a:p>
            <a:pPr lvl="0"/>
            <a:r>
              <a:rPr lang="ru-RU" dirty="0" smtClean="0"/>
              <a:t>Снижение заболеваемости детей, посещающих МДОУ.</a:t>
            </a:r>
          </a:p>
          <a:p>
            <a:pPr lvl="0"/>
            <a:r>
              <a:rPr lang="ru-RU" dirty="0" smtClean="0"/>
              <a:t>Повышение уровня физической подготовленности.</a:t>
            </a:r>
          </a:p>
          <a:p>
            <a:pPr lvl="0"/>
            <a:r>
              <a:rPr lang="ru-RU" dirty="0" smtClean="0"/>
              <a:t>Повышение устойчивости к утомлению, повышение работоспособности как умственной, так и психической.</a:t>
            </a:r>
          </a:p>
          <a:p>
            <a:pPr lvl="0"/>
            <a:r>
              <a:rPr lang="ru-RU" dirty="0" smtClean="0"/>
              <a:t>Использование полученных знаний и сформированных умений детьми в повседневной жизни.</a:t>
            </a:r>
          </a:p>
          <a:p>
            <a:pPr lvl="0"/>
            <a:r>
              <a:rPr lang="ru-RU" dirty="0" smtClean="0"/>
              <a:t>Привлечение внимания родителей к проблемам физического образования и оздоровления детей</a:t>
            </a:r>
          </a:p>
          <a:p>
            <a:pPr lvl="0"/>
            <a:r>
              <a:rPr lang="ru-RU" dirty="0" smtClean="0"/>
              <a:t>Развитие творческой инициативы педагогического коллектива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0306"/>
            <a:ext cx="8229600" cy="712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Модель педагогического проекта </a:t>
            </a:r>
            <a:endParaRPr lang="ru-RU" dirty="0"/>
          </a:p>
        </p:txBody>
      </p:sp>
      <p:pic>
        <p:nvPicPr>
          <p:cNvPr id="4" name="Содержимое 3" descr="http://festival.1september.ru/articles/614588/img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8212" y="824753"/>
            <a:ext cx="6355975" cy="551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20700" y="1587500"/>
            <a:ext cx="6875182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Проект разработан в силу особой актуальности проблемы сохранения жизни и здоровья детей с учетом физических и психологических особенностей детей среднего и старшего возраста, определяет основные направления, задачи. План действий и реализации их в течение 4 лет.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51646"/>
            <a:ext cx="8229600" cy="184673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153834" y="295836"/>
            <a:ext cx="1532965" cy="43209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7543" y="2178424"/>
            <a:ext cx="6247021" cy="39431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Участники проекта: 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педагогический персонал, дети, посещающие МАДОУ, родители воспитанников, медицинский персонал.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Актуальность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42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674071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dirty="0" smtClean="0"/>
              <a:t>   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Жизнь ставит перед нами много новых проблем. Самой актуальной на сегодняшний день является проблема сохранения жизни и здоровья детей. Здоровье—это не только отсутствие болезней или физических дефектов, но и полное физическое, психологическое и социальное благополучие. </a:t>
            </a:r>
          </a:p>
          <a:p>
            <a:pPr>
              <a:buNone/>
            </a:pPr>
            <a:r>
              <a:rPr lang="ru-RU" sz="2000" dirty="0" smtClean="0"/>
              <a:t>      Дошкольник любознателен, в своих разнообразных играх повторяет поступки и действия взрослого. Детские шалости с огнем и другие непредсказуемые опасные жизненные ситуации на дороге, на улице, в общественном транспорте, с предметами домашнего быта приводят к гибели детей.</a:t>
            </a:r>
          </a:p>
          <a:p>
            <a:pPr>
              <a:buNone/>
            </a:pPr>
            <a:r>
              <a:rPr lang="ru-RU" sz="2000" dirty="0" smtClean="0"/>
              <a:t>      С этой позиции в центре работы по полноценному физическому развитию и укреплению здоровья детей, должны находиться семья и дошкольное образовательное учреждение, где ребенок проводит большую часть своего активного времени.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5710518"/>
            <a:ext cx="7110413" cy="5845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499"/>
            <a:ext cx="7161213" cy="2007347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Цель: </a:t>
            </a:r>
            <a:r>
              <a:rPr lang="ru-RU" sz="2800" dirty="0" smtClean="0">
                <a:solidFill>
                  <a:srgbClr val="FF0000"/>
                </a:solidFill>
              </a:rPr>
              <a:t>улучшить здоровье детей и родителей, совместными усилиями обеспечивая воспитание здорового ребенка в здоровых семьях на различных этапах его жизни.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039906"/>
            <a:ext cx="6785535" cy="5073557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Задачи</a:t>
            </a:r>
            <a:endParaRPr lang="ru-RU" dirty="0" smtClean="0"/>
          </a:p>
          <a:p>
            <a:pPr lvl="0"/>
            <a:r>
              <a:rPr lang="ru-RU" dirty="0" smtClean="0"/>
              <a:t>Формировать у всех участников образовательного процесса осознанное отношение к своему здоровью.</a:t>
            </a:r>
          </a:p>
          <a:p>
            <a:pPr lvl="0"/>
            <a:r>
              <a:rPr lang="ru-RU" dirty="0" smtClean="0"/>
              <a:t>Воспитывать в детях, родителях потребность в здоровом образе жизни, как показателе общечеловеческой культуры.</a:t>
            </a:r>
          </a:p>
          <a:p>
            <a:pPr lvl="0"/>
            <a:r>
              <a:rPr lang="ru-RU" dirty="0" smtClean="0"/>
              <a:t>Приобщать детей и взрослых к традициям большого спорта (лыжи, баскетбол, плавание, футбол, волейбол, ритмика).</a:t>
            </a:r>
          </a:p>
          <a:p>
            <a:pPr lvl="0"/>
            <a:r>
              <a:rPr lang="ru-RU" dirty="0" smtClean="0"/>
              <a:t>Развивать основные физические способности (силу, быстроту, ловкость, выносливость и др.) и умение рационально использовать их в различных условиях.</a:t>
            </a:r>
          </a:p>
          <a:p>
            <a:pPr lvl="0"/>
            <a:r>
              <a:rPr lang="ru-RU" dirty="0" smtClean="0"/>
              <a:t>Формировать и совершенствовать двигательные умения и навыки, обучать новым видам движений, основанных на приобретённых знаниях и мотивациях физических упражнений.</a:t>
            </a:r>
          </a:p>
          <a:p>
            <a:pPr lvl="0"/>
            <a:r>
              <a:rPr lang="ru-RU" dirty="0" smtClean="0"/>
              <a:t>Способствовать усвоению правил соблюдения гигиенических норм и культуры быта, связывая воедино элементы анатомических, физиологических и гигиенических знаний.</a:t>
            </a:r>
          </a:p>
          <a:p>
            <a:pPr lvl="0"/>
            <a:r>
              <a:rPr lang="ru-RU" dirty="0" smtClean="0"/>
              <a:t>Помочь педагогам и родителям организовать с детьми дошкольного возраста оздоровительную работу, направленную на формирование у них мотивации и здоровья, поведенческих навыков у них здорового образа жизни.</a:t>
            </a:r>
          </a:p>
          <a:p>
            <a:pPr lvl="0"/>
            <a:r>
              <a:rPr lang="ru-RU" dirty="0" smtClean="0"/>
              <a:t>Создание оптимального режима дня, обеспечивающего гигиену нервной системы ребёнка, комфортное самочувствие, нервно-психическое и физическое развитие.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887506"/>
            <a:ext cx="6866218" cy="5225957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Ожидаемые результаты</a:t>
            </a:r>
            <a:endParaRPr lang="ru-RU" dirty="0" smtClean="0"/>
          </a:p>
          <a:p>
            <a:pPr lvl="0"/>
            <a:r>
              <a:rPr lang="ru-RU" dirty="0" smtClean="0"/>
              <a:t>Создание системы комплексного мониторинга состояния здоровья дошкольников</a:t>
            </a:r>
          </a:p>
          <a:p>
            <a:pPr lvl="0"/>
            <a:r>
              <a:rPr lang="ru-RU" dirty="0" smtClean="0"/>
              <a:t>Снижение количества заболеваний наиболее часто встречающихся в дошкольном детстве</a:t>
            </a:r>
          </a:p>
          <a:p>
            <a:pPr lvl="0"/>
            <a:r>
              <a:rPr lang="ru-RU" dirty="0" smtClean="0"/>
              <a:t>Совершенствование системы физического воспитания на основе реализации</a:t>
            </a:r>
          </a:p>
          <a:p>
            <a:pPr lvl="0"/>
            <a:r>
              <a:rPr lang="ru-RU" dirty="0" smtClean="0"/>
              <a:t>Повышение заинтересованности работников детского сада , родителей в укреплении здоровья дошкольника</a:t>
            </a:r>
          </a:p>
          <a:p>
            <a:pPr lvl="0"/>
            <a:r>
              <a:rPr lang="ru-RU" dirty="0" smtClean="0"/>
              <a:t>Формирование желания у детей и их родителей заботится о сохранении своего здоровья; знакомство с правилами здорового образа жизни, личной гигиены, гигиены здоровья, рациональной двигательной активности</a:t>
            </a:r>
          </a:p>
          <a:p>
            <a:pPr lvl="0"/>
            <a:r>
              <a:rPr lang="ru-RU" dirty="0" smtClean="0"/>
              <a:t>Установление партнерских отношений с семьями воспитанников</a:t>
            </a:r>
          </a:p>
          <a:p>
            <a:r>
              <a:rPr lang="ru-RU" dirty="0" smtClean="0"/>
              <a:t>Вовлечение родителей в деятельность ДОУ, совместная работа по обобщению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5271247"/>
            <a:ext cx="7110413" cy="497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7115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Сроки реализации проекта: </a:t>
            </a:r>
            <a:r>
              <a:rPr lang="ru-RU" sz="3200" dirty="0" smtClean="0">
                <a:solidFill>
                  <a:srgbClr val="FF0000"/>
                </a:solidFill>
              </a:rPr>
              <a:t>в течении года.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539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Проект «Здоровый дошкольник»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Реализация проекта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Модель педагогического проекта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Никита</cp:lastModifiedBy>
  <cp:revision>23</cp:revision>
  <dcterms:created xsi:type="dcterms:W3CDTF">2014-08-01T19:25:21Z</dcterms:created>
  <dcterms:modified xsi:type="dcterms:W3CDTF">2017-02-12T10:57:10Z</dcterms:modified>
</cp:coreProperties>
</file>