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7358114" cy="24288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Презентация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«Помоги птицам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зимой!»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4643446"/>
            <a:ext cx="4857784" cy="17526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ru-RU" i="1" dirty="0" smtClean="0">
                <a:solidFill>
                  <a:srgbClr val="FF0000"/>
                </a:solidFill>
              </a:rPr>
              <a:t>Подготовили воспитатели</a:t>
            </a:r>
          </a:p>
          <a:p>
            <a:pPr>
              <a:spcBef>
                <a:spcPts val="0"/>
              </a:spcBef>
            </a:pPr>
            <a:r>
              <a:rPr lang="ru-RU" i="1" dirty="0" smtClean="0">
                <a:solidFill>
                  <a:srgbClr val="FF0000"/>
                </a:solidFill>
              </a:rPr>
              <a:t>Караваева О.Н.</a:t>
            </a:r>
          </a:p>
          <a:p>
            <a:pPr>
              <a:spcBef>
                <a:spcPts val="0"/>
              </a:spcBef>
            </a:pPr>
            <a:r>
              <a:rPr lang="ru-RU" i="1" dirty="0" smtClean="0">
                <a:solidFill>
                  <a:srgbClr val="FF0000"/>
                </a:solidFill>
              </a:rPr>
              <a:t>Парахина Л.Н.</a:t>
            </a:r>
          </a:p>
          <a:p>
            <a:pPr>
              <a:spcBef>
                <a:spcPts val="0"/>
              </a:spcBef>
            </a:pPr>
            <a:r>
              <a:rPr lang="ru-RU" i="1" dirty="0" smtClean="0">
                <a:solidFill>
                  <a:srgbClr val="FF0000"/>
                </a:solidFill>
              </a:rPr>
              <a:t>2017</a:t>
            </a:r>
          </a:p>
          <a:p>
            <a:endParaRPr lang="ru-RU" dirty="0"/>
          </a:p>
        </p:txBody>
      </p:sp>
      <p:pic>
        <p:nvPicPr>
          <p:cNvPr id="5" name="Picture 6" descr="MCj0423433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361026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429684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465138" algn="just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rgbClr val="002060"/>
                </a:solidFill>
              </a:rPr>
              <a:t>Свиристель</a:t>
            </a:r>
            <a:r>
              <a:rPr lang="ru-RU" sz="2400" i="1" dirty="0" smtClean="0"/>
              <a:t> живет в тайге (хвойные, густые леса). Птенцов кормит комарами, которых в тайге видимо-невидимо. Кроме комаров свиристель питается ягодами рябины, клюквы, калины. С приходом зимы ягод становится меньше, а комары исчезают. Поэтому птицы собираются в стаи и летят южнее.</a:t>
            </a:r>
          </a:p>
        </p:txBody>
      </p:sp>
      <p:pic>
        <p:nvPicPr>
          <p:cNvPr id="3074" name="Picture 2" descr="http://www.neizvestniy-geniy.ru/images/works/photo/2012/12/79984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143116"/>
            <a:ext cx="6064425" cy="4572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9320" y="357166"/>
            <a:ext cx="63246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Как мы можем помочь птицам зимой?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Picture 6" descr="MCj042343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2520950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1214422"/>
            <a:ext cx="8786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Помочь зимующим птичкам в силах каждый человек, для этого нужно всего лишь сделать кормушку и не забывать класть туда корм. Если у кормушки нет крыши, то всю еду накроет снегом. Если птице не на что сесть или зацепиться лапками, есть ей будет неудобно.</a:t>
            </a:r>
          </a:p>
          <a:p>
            <a:r>
              <a:rPr lang="ru-RU" sz="2000" dirty="0" smtClean="0"/>
              <a:t>Старайтесь повесить кормушку на ветку так, чтобы пространство перед ней было открытым, а птицы могли заметить приближение кошки. </a:t>
            </a:r>
            <a:endParaRPr lang="ru-RU" sz="2000" dirty="0"/>
          </a:p>
        </p:txBody>
      </p:sp>
      <p:pic>
        <p:nvPicPr>
          <p:cNvPr id="2050" name="Picture 2" descr="https://fs00.infourok.ru/images/doc/160/184365/hello_html_114e8b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3357562"/>
            <a:ext cx="3786214" cy="3155178"/>
          </a:xfrm>
          <a:prstGeom prst="rect">
            <a:avLst/>
          </a:prstGeom>
          <a:noFill/>
        </p:spPr>
      </p:pic>
      <p:pic>
        <p:nvPicPr>
          <p:cNvPr id="2052" name="Picture 4" descr="http://koffkindom.ru/wp-content/uploads/2016/04/kormushki-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762618"/>
            <a:ext cx="3857620" cy="30953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7715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подкормкой для всех представителей пернатых являются обычные семечки подсолнечника. Но следите, чтобы они были не солеными и не жареными.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428736"/>
            <a:ext cx="3312368" cy="248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428736"/>
            <a:ext cx="3357586" cy="2520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5" y="4000504"/>
            <a:ext cx="3235527" cy="2428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4000504"/>
            <a:ext cx="3275856" cy="2459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Вам необходимо сказать, какой корм можно класть  в кормушку для птиц.</a:t>
            </a:r>
            <a:endParaRPr lang="ru-RU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83067"/>
            <a:ext cx="8541543" cy="488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273"/>
          <p:cNvGraphicFramePr>
            <a:graphicFrameLocks noGrp="1"/>
          </p:cNvGraphicFramePr>
          <p:nvPr/>
        </p:nvGraphicFramePr>
        <p:xfrm>
          <a:off x="285720" y="642918"/>
          <a:ext cx="8429685" cy="3328035"/>
        </p:xfrm>
        <a:graphic>
          <a:graphicData uri="http://schemas.openxmlformats.org/drawingml/2006/table">
            <a:tbl>
              <a:tblPr/>
              <a:tblGrid>
                <a:gridCol w="1291079"/>
                <a:gridCol w="1368107"/>
                <a:gridCol w="986310"/>
                <a:gridCol w="760246"/>
                <a:gridCol w="1063339"/>
                <a:gridCol w="987985"/>
                <a:gridCol w="986310"/>
                <a:gridCol w="986309"/>
              </a:tblGrid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Подсолнечник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(не жареный)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Овес или овсяная крупа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Просо, пшено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Арбузные и дынные семечки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Кедровые орешки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Ягоды рябины, бузины, черемухи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Хлебные крошки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Снегири</a:t>
                      </a:r>
                      <a:endParaRPr kumimoji="0" 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Синицы</a:t>
                      </a:r>
                      <a:endParaRPr kumimoji="0" 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Поползни</a:t>
                      </a:r>
                      <a:endParaRPr kumimoji="0" 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Воробьи</a:t>
                      </a:r>
                      <a:endParaRPr kumimoji="0" 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Свиристели</a:t>
                      </a:r>
                      <a:endParaRPr kumimoji="0" 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Дятлы</a:t>
                      </a:r>
                      <a:endParaRPr kumimoji="0" lang="ru-RU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4646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ahoma" pitchFamily="34" charset="0"/>
                        </a:rPr>
                        <a:t>٧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64646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66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ownloads\a497ee381d8caae2ab611108c8b3f6a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7"/>
            <a:ext cx="7072362" cy="4100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3786190"/>
            <a:ext cx="37147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>
                  <a:solidFill>
                    <a:srgbClr val="00FF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Мир, в котором мы живем,</a:t>
            </a:r>
          </a:p>
          <a:p>
            <a:r>
              <a:rPr lang="ru-RU" sz="3200" b="1" dirty="0" smtClean="0">
                <a:ln w="11430">
                  <a:solidFill>
                    <a:srgbClr val="00FF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полон чудес и загадок. 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2052" name="Picture 4" descr="http://cs-celebrity.ru/data/photostich/4pory_roku_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48" cy="3403306"/>
          </a:xfrm>
          <a:prstGeom prst="rect">
            <a:avLst/>
          </a:prstGeom>
          <a:noFill/>
        </p:spPr>
      </p:pic>
      <p:pic>
        <p:nvPicPr>
          <p:cNvPr id="2054" name="Picture 6" descr="http://www.playcast.ru/uploads/2013/04/20/521639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0" y="2714620"/>
            <a:ext cx="4143380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28604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Необычайно удивительным миром природы является мир пернатых. Птицы населяют все уголки нашей планеты.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1714488"/>
            <a:ext cx="69294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465138" algn="just">
              <a:defRPr/>
            </a:pPr>
            <a:r>
              <a:rPr lang="ru-RU" sz="2400" dirty="0" smtClean="0"/>
              <a:t>Осенью многие птицы покидают свои родные места и летят зимовать на юг.   </a:t>
            </a:r>
          </a:p>
          <a:p>
            <a:pPr marL="6350" indent="465138" algn="just">
              <a:defRPr/>
            </a:pPr>
            <a:r>
              <a:rPr lang="ru-RU" sz="2400" dirty="0" smtClean="0"/>
              <a:t>Большинство из них хорошо переносит зимнюю стужу, но зимой под снегом  и льдом они не могут найти себе пищу, поэтому не холод, а голод заставляют их отправиться в дальнее путешествие.</a:t>
            </a:r>
          </a:p>
          <a:p>
            <a:pPr marL="6350" indent="465138" algn="just">
              <a:defRPr/>
            </a:pPr>
            <a:r>
              <a:rPr lang="ru-RU" sz="2400" dirty="0" smtClean="0"/>
              <a:t>Не все птицы улетают на зиму в теплые края. В родных местах остаются те, которые могут и зимой находить себе пищу. Такие птицы называются </a:t>
            </a:r>
            <a:r>
              <a:rPr lang="ru-RU" sz="2400" b="1" dirty="0" smtClean="0">
                <a:solidFill>
                  <a:srgbClr val="0070C0"/>
                </a:solidFill>
              </a:rPr>
              <a:t>зимующими.</a:t>
            </a:r>
          </a:p>
        </p:txBody>
      </p:sp>
      <p:pic>
        <p:nvPicPr>
          <p:cNvPr id="4" name="Picture 6" descr="MCj042343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5256212"/>
            <a:ext cx="2520950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71480"/>
            <a:ext cx="5185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350" indent="373063" algn="ctr">
              <a:defRPr/>
            </a:pPr>
            <a:r>
              <a:rPr lang="ru-RU" sz="2400" dirty="0" smtClean="0"/>
              <a:t>Эти птицы живут у нас круглый год.</a:t>
            </a:r>
          </a:p>
        </p:txBody>
      </p:sp>
      <p:pic>
        <p:nvPicPr>
          <p:cNvPr id="16386" name="Picture 2" descr="https://img-fotki.yandex.ru/get/15582/200418627.42/0_114c75_201ca17e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0"/>
            <a:ext cx="3352661" cy="1814460"/>
          </a:xfrm>
          <a:prstGeom prst="rect">
            <a:avLst/>
          </a:prstGeom>
          <a:noFill/>
        </p:spPr>
      </p:pic>
      <p:pic>
        <p:nvPicPr>
          <p:cNvPr id="16388" name="Picture 4" descr="http://foneyes.ru/img/picture/Apr/07/b780d57e6ac64ccf7a3f1b93b03af424/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1285860"/>
            <a:ext cx="2496272" cy="2000264"/>
          </a:xfrm>
          <a:prstGeom prst="rect">
            <a:avLst/>
          </a:prstGeom>
          <a:noFill/>
        </p:spPr>
      </p:pic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714348" y="3357562"/>
            <a:ext cx="2373014" cy="77491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alpha val="89998"/>
                </a:schemeClr>
              </a:gs>
              <a:gs pos="100000">
                <a:srgbClr val="FFA285"/>
              </a:gs>
            </a:gsLst>
            <a:lin ang="2700000" scaled="1"/>
          </a:gra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3428992" y="5572140"/>
            <a:ext cx="2373014" cy="77491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alpha val="89998"/>
                </a:schemeClr>
              </a:gs>
              <a:gs pos="100000">
                <a:srgbClr val="FFA285"/>
              </a:gs>
            </a:gsLst>
            <a:lin ang="2700000" scaled="1"/>
          </a:gra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6072198" y="3786190"/>
            <a:ext cx="2373014" cy="77491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alpha val="89998"/>
                </a:schemeClr>
              </a:gs>
              <a:gs pos="100000">
                <a:srgbClr val="FFA285"/>
              </a:gs>
            </a:gsLst>
            <a:lin ang="2700000" scaled="1"/>
          </a:gra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34290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Синица</a:t>
            </a: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3929066"/>
            <a:ext cx="15680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Воробей</a:t>
            </a: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5715016"/>
            <a:ext cx="1898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Поползень</a:t>
            </a: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6390" name="Picture 6" descr="http://zenkanur.ru/wp-content/uploads/2013/02/slide0005_image00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285992"/>
            <a:ext cx="2571768" cy="3047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465138" algn="just"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Синицы почти круглый год живут в лесах, парках и садах. Зимой в поисках корма они собираются в стайки и перебираются ближе к жилью человека. Когда нет насекомых, синицы едят семена деревьев и кустарников, любят хлеб и сало.</a:t>
            </a:r>
          </a:p>
        </p:txBody>
      </p:sp>
      <p:pic>
        <p:nvPicPr>
          <p:cNvPr id="17410" name="Picture 2" descr="http://wiki.iteach.ru/images/2/25/%D0%A1%D0%B8%D0%BD%D0%B8%D1%86%D1%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7200950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465138" algn="just"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Воробьи зимой тоже держаться поближе к человеку. В сильные морозы им холодно ночевать под открытым небом, поэтому они забиваются на ночь в щели домов, под крыши сараев.</a:t>
            </a:r>
          </a:p>
        </p:txBody>
      </p:sp>
      <p:pic>
        <p:nvPicPr>
          <p:cNvPr id="18434" name="Picture 2" descr="http://urixblog.com/p/2010/2010.01.10/picture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785926"/>
            <a:ext cx="7273945" cy="4758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465138" algn="just">
              <a:lnSpc>
                <a:spcPct val="90000"/>
              </a:lnSpc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Свое название получил от слова «ползать». Зимой вместе с синицами прилетает к человеческому жилью. Есть он будет все, что сможет найти. Если найдет кормушку, то семена будет перетаскивать и прятать, делать запасы.</a:t>
            </a:r>
          </a:p>
        </p:txBody>
      </p:sp>
      <p:pic>
        <p:nvPicPr>
          <p:cNvPr id="19458" name="Picture 2" descr="https://img-fotki.yandex.ru/get/15562/244109998.b/0_fffbf_325212f4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2214554"/>
            <a:ext cx="6619868" cy="4410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642918"/>
            <a:ext cx="66437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373063" algn="ctr"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Эти птицы прилетают к нам на зиму.</a:t>
            </a:r>
          </a:p>
        </p:txBody>
      </p:sp>
      <p:pic>
        <p:nvPicPr>
          <p:cNvPr id="21506" name="Picture 2" descr="https://im0-tub-ru.yandex.net/i?id=3187712810d06083ba7be936fa7730b4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28662" y="1785926"/>
            <a:ext cx="3076575" cy="2047876"/>
          </a:xfrm>
          <a:prstGeom prst="rect">
            <a:avLst/>
          </a:prstGeom>
          <a:noFill/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1500166" y="4214818"/>
            <a:ext cx="2373014" cy="77491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alpha val="89998"/>
                </a:schemeClr>
              </a:gs>
              <a:gs pos="100000">
                <a:srgbClr val="FFA285"/>
              </a:gs>
            </a:gsLst>
            <a:lin ang="2700000" scaled="1"/>
          </a:gra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5929322" y="4214818"/>
            <a:ext cx="2373014" cy="77491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alpha val="89998"/>
                </a:schemeClr>
              </a:gs>
              <a:gs pos="100000">
                <a:srgbClr val="FFA285"/>
              </a:gs>
            </a:gsLst>
            <a:lin ang="2700000" scaled="1"/>
          </a:gra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500570"/>
            <a:ext cx="1500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Снегирь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4429132"/>
            <a:ext cx="1436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Свиристель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1508" name="Picture 4" descr="http://fotoparus.com/photogalery/animals/wild_animals/aves/21_PASSERIFORMES_BOMBYCILLIDAE_Bombycilla_garrulus/slides/animal_isolated_Bombycilla_garrulus20130418213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4643438" y="1571612"/>
            <a:ext cx="3857652" cy="24387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playcast.ru/uploads/2016/01/11/167714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00174"/>
            <a:ext cx="4643459" cy="464345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929190" y="1714488"/>
            <a:ext cx="39290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465138" algn="just">
              <a:defRPr/>
            </a:pPr>
            <a:r>
              <a:rPr lang="ru-RU" sz="2400" i="1" dirty="0" smtClean="0"/>
              <a:t>Зимой в наших лесах появляется много снегирей. Сюда они прилетают из северных лесов. Появление снегиря всегда связано с первым снегом, отсюда и название этой птицы. Как только снег подтает, птицы улетают.</a:t>
            </a:r>
          </a:p>
        </p:txBody>
      </p:sp>
      <p:pic>
        <p:nvPicPr>
          <p:cNvPr id="4" name="Picture 6" descr="MCj0423433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14290"/>
            <a:ext cx="2520950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503</Words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«Помоги птицам  зимой!»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Вам необходимо сказать, какой корм можно класть  в кормушку для птиц.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111</cp:lastModifiedBy>
  <cp:revision>10</cp:revision>
  <dcterms:created xsi:type="dcterms:W3CDTF">2017-02-05T06:22:28Z</dcterms:created>
  <dcterms:modified xsi:type="dcterms:W3CDTF">2017-02-12T18:01:26Z</dcterms:modified>
</cp:coreProperties>
</file>