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653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Основные способы информационной переработки теста</a:t>
            </a:r>
            <a:endParaRPr lang="ru-RU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Рецензия</a:t>
            </a:r>
            <a:endParaRPr lang="ru-RU" dirty="0">
              <a:ln w="18415" cmpd="sng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Рецензия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анализ и оценка какого-либо произведения. 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Рецензия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это разбор и оценка произведения, а отзыв – это выражение мнения о произведении без детального анализа.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5000" y="1295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Презентацию подготовил 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Сташкунас Дмитрий</a:t>
            </a:r>
          </a:p>
          <a:p>
            <a:pPr>
              <a:buNone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Информационная переработка текста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Извлечение необходимой информации из текста источника и фиксация ее разными способами и есть информационная переработка.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62000" y="304800"/>
            <a:ext cx="7543800" cy="6096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Основные способы сжатия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524000" y="1143000"/>
            <a:ext cx="304800" cy="533400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629400" y="1143000"/>
            <a:ext cx="304800" cy="533400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3400" y="1905000"/>
            <a:ext cx="2971800" cy="106680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Смысловое содержание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05400" y="1905000"/>
            <a:ext cx="2971800" cy="10668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Языковое сжатие текста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3429000"/>
            <a:ext cx="2057400" cy="6096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Исключение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86000" y="3429000"/>
            <a:ext cx="2057400" cy="6096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Обобщение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48200" y="3429000"/>
            <a:ext cx="2057400" cy="6096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Замена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934200" y="3429000"/>
            <a:ext cx="2057400" cy="6096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Слияние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15000" y="4343400"/>
            <a:ext cx="2057400" cy="6096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Сокращение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1066800" y="30480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2743200" y="30480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562600" y="30480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620000" y="30480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6705600" y="3124200"/>
            <a:ext cx="1524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трелка вниз 24"/>
          <p:cNvSpPr/>
          <p:nvPr/>
        </p:nvSpPr>
        <p:spPr>
          <a:xfrm rot="3394270">
            <a:off x="5218810" y="4844993"/>
            <a:ext cx="3048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276600" y="4419601"/>
            <a:ext cx="1752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Реферат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Конспект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Рецензия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Аннотация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Тезисы</a:t>
            </a:r>
            <a:endParaRPr lang="ru-RU" sz="24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</a:t>
            </a:r>
            <a:endParaRPr lang="ru-RU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самая краткая запись текста. Отражает структурно смысловую организацию.</a:t>
            </a:r>
          </a:p>
          <a:p>
            <a:r>
              <a:rPr lang="ru-RU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Называной</a:t>
            </a:r>
            <a:r>
              <a:rPr lang="ru-RU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план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содержание обозначается опорным вопросом.</a:t>
            </a:r>
          </a:p>
          <a:p>
            <a:r>
              <a:rPr lang="ru-RU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Вопросный план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содержание является ответом на вопрос плана.</a:t>
            </a:r>
          </a:p>
          <a:p>
            <a:r>
              <a:rPr lang="ru-RU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Тезисный план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содержание в тезисах.</a:t>
            </a:r>
          </a:p>
          <a:p>
            <a:r>
              <a:rPr lang="ru-RU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Цитатный план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содержание в цитатах.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Тезисы </a:t>
            </a:r>
            <a:endParaRPr lang="ru-RU" dirty="0">
              <a:ln w="18415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Тезисы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кратко сформулированные основные положения текста. Они кратко отражают развитие темы. Каждый тезис освещает одну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микротему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освещает точку зрения автора на вопрос.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Аннотация </a:t>
            </a:r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Аннотация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краткая характеристика печатного произведения с точки зрения назначения, содержание, вида, формы и других особенностей. Аннотация – своего вида реклама, которая должна заинтересовать читателя.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Конспект</a:t>
            </a:r>
            <a:endParaRPr lang="ru-RU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Конспект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это краткое изложение содержания текста.</a:t>
            </a:r>
          </a:p>
          <a:p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Текстуальный конспект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конспект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составленный на основе одного текста-источника.</a:t>
            </a:r>
          </a:p>
          <a:p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Тематический конспект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 составляется на основе нескольких текстов источников, посвященных одной теме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Реферат</a:t>
            </a:r>
            <a:endParaRPr lang="ru-RU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Реферат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письменный доклад или выступление по определенной теме в котором собрана информация из одного или нескольких источников. 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Реферат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это обзор литературы по какой-либо проблеме, а не пересказ какого-либо научного текста.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Основные части реферата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Вступление, в котором объясняется выбор темы.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Основная часть, которая излагает основной материал.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Заключение, в котором подводятся итоги работы.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Список использованной литературы.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Приложение (таблицы, схемы, фотографии и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т.п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296</Words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Основные способы информационной переработки теста</vt:lpstr>
      <vt:lpstr>Информационная переработка текста</vt:lpstr>
      <vt:lpstr>Слайд 3</vt:lpstr>
      <vt:lpstr>План</vt:lpstr>
      <vt:lpstr>Тезисы </vt:lpstr>
      <vt:lpstr>Аннотация </vt:lpstr>
      <vt:lpstr>Конспект</vt:lpstr>
      <vt:lpstr>Реферат</vt:lpstr>
      <vt:lpstr>Основные части реферата</vt:lpstr>
      <vt:lpstr>Рецензия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способы информационной переработки теста</dc:title>
  <dc:creator>Doneliner</dc:creator>
  <cp:lastModifiedBy>1</cp:lastModifiedBy>
  <cp:revision>9</cp:revision>
  <dcterms:created xsi:type="dcterms:W3CDTF">2017-01-25T05:40:25Z</dcterms:created>
  <dcterms:modified xsi:type="dcterms:W3CDTF">2017-01-25T06:55:25Z</dcterms:modified>
</cp:coreProperties>
</file>