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0" r:id="rId4"/>
    <p:sldId id="281" r:id="rId5"/>
    <p:sldId id="288" r:id="rId6"/>
    <p:sldId id="283" r:id="rId7"/>
    <p:sldId id="284" r:id="rId8"/>
    <p:sldId id="285" r:id="rId9"/>
    <p:sldId id="286" r:id="rId10"/>
    <p:sldId id="287" r:id="rId11"/>
    <p:sldId id="279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ия" initials="Н" lastIdx="1" clrIdx="0">
    <p:extLst>
      <p:ext uri="{19B8F6BF-5375-455C-9EA6-DF929625EA0E}">
        <p15:presenceInfo xmlns:p15="http://schemas.microsoft.com/office/powerpoint/2012/main" xmlns="" userId="Натал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E8E8E8"/>
    <a:srgbClr val="1E1E20"/>
    <a:srgbClr val="5F5F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5596" autoAdjust="0"/>
  </p:normalViewPr>
  <p:slideViewPr>
    <p:cSldViewPr>
      <p:cViewPr varScale="1">
        <p:scale>
          <a:sx n="78" d="100"/>
          <a:sy n="78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BCF37C-44A4-489D-86BE-7519F294E61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65956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0FA863-4C84-4FA0-BF2E-E11A891C4559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10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17813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F6F34-CB8E-4212-9720-B93B756F203E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74484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4110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16149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19864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08627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62007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83A77-4C26-4AF8-A00C-3E8F767B5F59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009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198615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78529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06554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0323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7106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92554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9811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4886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2814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5865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108520" y="3714752"/>
            <a:ext cx="6395032" cy="3177209"/>
          </a:xfrm>
          <a:effectLst>
            <a:outerShdw dist="17961" dir="2700000" algn="ctr" rotWithShape="0">
              <a:srgbClr val="1E1E20"/>
            </a:outerShdw>
          </a:effectLst>
        </p:spPr>
        <p:txBody>
          <a:bodyPr/>
          <a:lstStyle/>
          <a:p>
            <a:pPr algn="ctr"/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ПОДВИГ</a:t>
            </a:r>
            <a:b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старшего лейтенанта</a:t>
            </a: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Константинова </a:t>
            </a:r>
            <a:b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Олеговича</a:t>
            </a:r>
            <a:r>
              <a:rPr lang="ru-RU" alt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(06.08.1980-10.11.2004)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16632"/>
            <a:ext cx="6035562" cy="1097790"/>
          </a:xfrm>
          <a:effectLst>
            <a:outerShdw dist="17961" dir="2700000" algn="ctr" rotWithShape="0">
              <a:srgbClr val="1E1E2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ctr">
              <a:lnSpc>
                <a:spcPct val="90000"/>
              </a:lnSpc>
            </a:pP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«ФСБ: вчера, сегодня, завтра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en-US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«Герои нашего времени»</a:t>
            </a:r>
          </a:p>
          <a:p>
            <a:pPr algn="ctr">
              <a:lnSpc>
                <a:spcPct val="90000"/>
              </a:lnSpc>
            </a:pPr>
            <a:endParaRPr lang="ru-RU" alt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48478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Лицей №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Савченко А.Н.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094" y="-1415"/>
            <a:ext cx="997905" cy="1342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0"/>
            <a:ext cx="827584" cy="1268760"/>
          </a:xfrm>
          <a:prstGeom prst="rect">
            <a:avLst/>
          </a:prstGeom>
        </p:spPr>
      </p:pic>
      <p:pic>
        <p:nvPicPr>
          <p:cNvPr id="8" name="Рисунок 7" descr="http://cdn.endata.cx/data/gb/images/220/57/6335309/0e1f90b6-c714-4401-b02e-f5cc6adbc06f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8214" y="1357298"/>
            <a:ext cx="6191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32656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свой последний бой старший лейтенант Александр Константинов  был посмертно награжден орденом Мужества . Вечная ему память!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492896"/>
            <a:ext cx="5715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647130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260648"/>
            <a:ext cx="6264696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Источник информации :</a:t>
            </a:r>
          </a:p>
          <a:p>
            <a:pPr marL="457200" indent="-457200" algn="l">
              <a:buAutoNum type="arabicPeriod"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Журнал «Братишка» январь 2011  , автор статьи И. Анисимов, (стр.49);</a:t>
            </a:r>
          </a:p>
          <a:p>
            <a:pPr marL="457200" indent="-457200" algn="l">
              <a:buAutoNum type="arabicPeriod"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Газета «Каскад» от 17.11.2004 г., №215, стр.7</a:t>
            </a:r>
          </a:p>
          <a:p>
            <a:pPr marL="457200" indent="-457200" algn="l">
              <a:buAutoNum type="arabicPeriod"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Фотографии из семейного архива семьи Константиновых.</a:t>
            </a:r>
          </a:p>
          <a:p>
            <a:pPr marL="457200" indent="-457200" algn="l">
              <a:buAutoNum type="arabicPeriod"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«На рубеже содружества». Документально – литературный сборник о российских пограничниках в Таджикистане (1992-2005 гг.)-СПб.: Феникс,2005.-384с:ил.</a:t>
            </a:r>
          </a:p>
          <a:p>
            <a:pPr marL="457200" indent="-457200" algn="l">
              <a:buFontTx/>
              <a:buAutoNum type="arabicPeriod"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 «Пянджский рубеж». Документально – литературный сборник о российских пограничниках в Таджикистане (1992-2004 гг.)-СПб.: Феникс,2004.-400с:ил.</a:t>
            </a:r>
          </a:p>
          <a:p>
            <a:pPr algn="l"/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l"/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r>
              <a:rPr lang="ru-RU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_University" panose="020B7200000000000000" pitchFamily="34" charset="0"/>
              </a:rPr>
              <a:t>Калининград 2016 год</a:t>
            </a:r>
          </a:p>
          <a:p>
            <a:pPr marL="457200" indent="-457200" algn="l">
              <a:buAutoNum type="arabicPeriod"/>
            </a:pPr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4" name="Рисунок 3" descr="http://cdn.endata.cx/data/gb/images/220/57/6335309/0e1f90b6-c714-4401-b02e-f5cc6adbc06f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642918"/>
            <a:ext cx="6191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заместитель начальника 12-й пограничной заставы имени </a:t>
            </a: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«25 героев» старший лейтенант </a:t>
            </a: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Константинов </a:t>
            </a: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Олегович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6248" y="1700808"/>
            <a:ext cx="3084000" cy="4202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cdn.endata.cx/data/gb/images/220/57/6335309/0e1f90b6-c714-4401-b02e-f5cc6adbc06f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1000108"/>
            <a:ext cx="6191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6632"/>
            <a:ext cx="9108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Родом из Калининградской области, Багратионовского района. Окончил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среднюю школу пос. Южный.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1998 году поступил в Калининградский Пограничный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Институт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ФСБ России.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4784" y="1844824"/>
            <a:ext cx="6138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ОН был прекрасным другом, помощником по жизни. Саша был наделен какой-то особой силой духа и энергией»</a:t>
            </a:r>
          </a:p>
          <a:p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В. Чернышев</a:t>
            </a:r>
          </a:p>
        </p:txBody>
      </p:sp>
    </p:spTree>
    <p:extLst>
      <p:ext uri="{BB962C8B-B14F-4D97-AF65-F5344CB8AC3E}">
        <p14:creationId xmlns:p14="http://schemas.microsoft.com/office/powerpoint/2010/main" xmlns="" val="24904173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6632"/>
            <a:ext cx="910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Окончив институт в 2003 году, по собственному желанию ,был отправлен на таджико-афганскую границу.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352849"/>
            <a:ext cx="4334530" cy="2652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196" y="1352849"/>
            <a:ext cx="4158844" cy="2652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40952"/>
            <a:ext cx="4269418" cy="2592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88024" y="4221088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ДОЛГ,</a:t>
            </a:r>
          </a:p>
          <a:p>
            <a:pPr algn="l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ЧЕСТЬ,</a:t>
            </a:r>
          </a:p>
          <a:p>
            <a:pPr algn="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ОТЕЧЕСТВО!</a:t>
            </a:r>
          </a:p>
        </p:txBody>
      </p:sp>
    </p:spTree>
    <p:extLst>
      <p:ext uri="{BB962C8B-B14F-4D97-AF65-F5344CB8AC3E}">
        <p14:creationId xmlns:p14="http://schemas.microsoft.com/office/powerpoint/2010/main" xmlns="" val="27958173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641934"/>
            <a:ext cx="7416824" cy="3574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пограничная застава Московского погранотряда Группы Пограничных войск Российской Федерации в Республике Таджикистан</a:t>
            </a:r>
          </a:p>
        </p:txBody>
      </p:sp>
      <p:cxnSp>
        <p:nvCxnSpPr>
          <p:cNvPr id="9" name="Соединитель: уступ 8"/>
          <p:cNvCxnSpPr>
            <a:cxnSpLocks/>
          </p:cNvCxnSpPr>
          <p:nvPr/>
        </p:nvCxnSpPr>
        <p:spPr bwMode="auto">
          <a:xfrm rot="16200000" flipV="1">
            <a:off x="3959932" y="2888940"/>
            <a:ext cx="1152128" cy="1080120"/>
          </a:xfrm>
          <a:prstGeom prst="bentConnector3">
            <a:avLst>
              <a:gd name="adj1" fmla="val 42850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Овал 22"/>
          <p:cNvSpPr/>
          <p:nvPr/>
        </p:nvSpPr>
        <p:spPr bwMode="auto">
          <a:xfrm>
            <a:off x="4860032" y="357301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537321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кишлак Сари-гор </a:t>
            </a:r>
            <a:r>
              <a:rPr lang="ru-RU" sz="12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Шурабадского</a:t>
            </a:r>
            <a:r>
              <a:rPr lang="ru-RU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района, </a:t>
            </a:r>
            <a:r>
              <a:rPr lang="ru-RU" sz="12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Хатлонской</a:t>
            </a:r>
            <a:r>
              <a:rPr lang="ru-RU" sz="1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области, Республики Таджикистан </a:t>
            </a:r>
          </a:p>
          <a:p>
            <a:endParaRPr lang="ru-RU" dirty="0"/>
          </a:p>
        </p:txBody>
      </p:sp>
      <p:sp>
        <p:nvSpPr>
          <p:cNvPr id="25" name="Овал 24"/>
          <p:cNvSpPr/>
          <p:nvPr/>
        </p:nvSpPr>
        <p:spPr bwMode="auto">
          <a:xfrm>
            <a:off x="539552" y="537635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0642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10 ноября 2004 года разведывательно-поисковая группа под командованием Александра Константинова заступила на охрану участка таджикско-афганской границы. В 11.30 в развалинах кишлака </a:t>
            </a:r>
            <a:r>
              <a:rPr lang="ru-RU" sz="20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Шурупдара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пограничники обнаружили следы ночной стоянки афганцев. Офицером было принято решение настичь и задержать незваных "гостей". Понимая, на сколько опасна в горах стычка с вооруженными бандитами, которым уже нечего терять, и чтобы не подставлять своих подчиненных под пули духов, Александр выдвинулся в головном дозоре.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3204106"/>
            <a:ext cx="4788024" cy="3190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206283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ущелье КАФЕРКАШ пограничники обнаружили 6 вооружённых нарушителей. Задержать превосходящий по численности отряд боевиков было невозможно, и Александр Константинов связал бандитов боем. 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988840"/>
            <a:ext cx="6012160" cy="3974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4841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856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Преимущество преступникам давало и то, что они находились на склоне горы и вели огонь сверху. Увидев, что боевики, используя своё превосходство по численности, собираются зайти пограничникам в тыл, Александр Константинов приказал группе сменить позицию, а сам вышел из укрытия и, открыв огонь из автомата, стал прикрывать своих солдат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924945"/>
            <a:ext cx="471601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316181"/>
            <a:ext cx="8856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Преимущество преступникам давало и то, что они находились на склоне горы и вели огонь сверху. Увидев, что боевики, используя своё превосходство по численности, собираются зайти пограничникам в тыл, Александр Константинов приказал группе сменить позицию, а сам вышел из укрытия и, открыв огонь из автомата, стал прикрывать своих солдат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5602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6632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Пытаясь поразить из подствольного гранатомета засевшего в укрытии афганца, Александр получил смертельное ранение. Своих парней он спас, ценной собственной жизни.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628799"/>
            <a:ext cx="6719150" cy="4294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489003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FFFFFF"/>
      </a:dk1>
      <a:lt1>
        <a:srgbClr val="FFFFFF"/>
      </a:lt1>
      <a:dk2>
        <a:srgbClr val="FFFFFF"/>
      </a:dk2>
      <a:lt2>
        <a:srgbClr val="243D4F"/>
      </a:lt2>
      <a:accent1>
        <a:srgbClr val="656141"/>
      </a:accent1>
      <a:accent2>
        <a:srgbClr val="909B48"/>
      </a:accent2>
      <a:accent3>
        <a:srgbClr val="FFFFFF"/>
      </a:accent3>
      <a:accent4>
        <a:srgbClr val="DADADA"/>
      </a:accent4>
      <a:accent5>
        <a:srgbClr val="B8B7B0"/>
      </a:accent5>
      <a:accent6>
        <a:srgbClr val="828C40"/>
      </a:accent6>
      <a:hlink>
        <a:srgbClr val="A9C647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1247</TotalTime>
  <Words>493</Words>
  <Application>Microsoft Office PowerPoint</Application>
  <PresentationFormat>Экран (4:3)</PresentationFormat>
  <Paragraphs>54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powerpoint-template-24</vt:lpstr>
      <vt:lpstr>ПОДВИГ старшего лейтенанта Константинова  Александра Олеговича (06.08.1980-10.11.2004)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ст. лейтенант Константинов О.А. (06.08.1980-10.11.2004)</dc:title>
  <dc:creator>Наталия</dc:creator>
  <cp:lastModifiedBy>metodist</cp:lastModifiedBy>
  <cp:revision>37</cp:revision>
  <dcterms:created xsi:type="dcterms:W3CDTF">2016-11-22T11:51:46Z</dcterms:created>
  <dcterms:modified xsi:type="dcterms:W3CDTF">2017-02-13T12:32:18Z</dcterms:modified>
</cp:coreProperties>
</file>