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89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2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1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58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4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22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88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34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1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8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59FF6-BBEC-49D0-85EB-83976DA25B0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0EF65-5EA2-4A7E-AF19-401B97A7E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423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Future forms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9-11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4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Use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of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Future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Tenses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in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>English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  <a:cs typeface="Arial" charset="0"/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713412"/>
              </p:ext>
            </p:extLst>
          </p:nvPr>
        </p:nvGraphicFramePr>
        <p:xfrm>
          <a:off x="179514" y="1556792"/>
          <a:ext cx="8507286" cy="471179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17881"/>
                <a:gridCol w="1417881"/>
                <a:gridCol w="1340700"/>
                <a:gridCol w="1368152"/>
                <a:gridCol w="1544791"/>
                <a:gridCol w="1417881"/>
              </a:tblGrid>
              <a:tr h="96085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will-future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will + infinitive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going to-future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am, are, is</a:t>
                      </a:r>
                      <a:r>
                        <a:rPr lang="en-US" sz="14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+ </a:t>
                      </a:r>
                      <a:r>
                        <a:rPr lang="en-US" sz="1400" b="1" i="1" dirty="0" smtClean="0">
                          <a:solidFill>
                            <a:srgbClr val="00B050"/>
                          </a:solidFill>
                        </a:rPr>
                        <a:t>going to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 + infinitive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Simple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Present</a:t>
                      </a:r>
                    </a:p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V\Vs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Present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Continuous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am\is\</a:t>
                      </a:r>
                      <a:r>
                        <a:rPr lang="en-US" sz="1400" b="1" dirty="0" err="1" smtClean="0">
                          <a:solidFill>
                            <a:srgbClr val="00B050"/>
                          </a:solidFill>
                        </a:rPr>
                        <a:t>are+Ving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Future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Continuous</a:t>
                      </a:r>
                    </a:p>
                    <a:p>
                      <a:r>
                        <a:rPr lang="en-US" sz="1400" b="1" dirty="0" err="1" smtClean="0">
                          <a:solidFill>
                            <a:srgbClr val="00B050"/>
                          </a:solidFill>
                        </a:rPr>
                        <a:t>will+be+Ving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Future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Perfect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will+have+V</a:t>
                      </a:r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431631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prediction</a:t>
                      </a:r>
                      <a:r>
                        <a:rPr lang="en-US" baseline="0" dirty="0" smtClean="0"/>
                        <a:t> about the future </a:t>
                      </a:r>
                      <a:r>
                        <a:rPr lang="en-US" i="1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600" i="1" baseline="0" dirty="0" err="1" smtClean="0">
                          <a:solidFill>
                            <a:srgbClr val="FF0000"/>
                          </a:solidFill>
                        </a:rPr>
                        <a:t>hope,think</a:t>
                      </a:r>
                      <a:r>
                        <a:rPr lang="en-US" sz="1600" i="1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US" sz="1600" i="1" baseline="0" dirty="0" err="1" smtClean="0">
                          <a:solidFill>
                            <a:srgbClr val="FF0000"/>
                          </a:solidFill>
                        </a:rPr>
                        <a:t>believe,expect</a:t>
                      </a:r>
                      <a:r>
                        <a:rPr lang="en-US" sz="1600" i="1" baseline="0" dirty="0" smtClean="0">
                          <a:solidFill>
                            <a:srgbClr val="FF0000"/>
                          </a:solidFill>
                        </a:rPr>
                        <a:t>, imagine, I’m sure\afraid, probably, perhaps)</a:t>
                      </a:r>
                      <a:endParaRPr lang="en-US" sz="1600" i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on-the-spot decisions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planned </a:t>
                      </a:r>
                      <a:r>
                        <a:rPr lang="en-US" dirty="0" smtClean="0"/>
                        <a:t>action or intention  </a:t>
                      </a:r>
                      <a:r>
                        <a:rPr lang="en-US" dirty="0"/>
                        <a:t>in the future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predictions</a:t>
                      </a:r>
                      <a:r>
                        <a:rPr lang="en-US" baseline="0" dirty="0" smtClean="0"/>
                        <a:t> based on what we see or know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(</a:t>
                      </a:r>
                      <a:r>
                        <a:rPr lang="en-US" dirty="0" err="1"/>
                        <a:t>sth</a:t>
                      </a:r>
                      <a:r>
                        <a:rPr lang="en-US" dirty="0"/>
                        <a:t>. is going to happen)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future action is fixed (e.g. </a:t>
                      </a:r>
                      <a:r>
                        <a:rPr lang="en-US" i="1" dirty="0">
                          <a:solidFill>
                            <a:srgbClr val="FF0000"/>
                          </a:solidFill>
                        </a:rPr>
                        <a:t>timetable</a:t>
                      </a:r>
                      <a:r>
                        <a:rPr lang="en-US" dirty="0"/>
                        <a:t>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planned </a:t>
                      </a:r>
                      <a:r>
                        <a:rPr lang="en-US" dirty="0"/>
                        <a:t>action in the near </a:t>
                      </a:r>
                      <a:r>
                        <a:rPr lang="en-US" dirty="0" smtClean="0"/>
                        <a:t>future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action will definitely happen (it usually happens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action will be in progress at a stated future time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sth</a:t>
                      </a:r>
                      <a:r>
                        <a:rPr lang="en-US" dirty="0"/>
                        <a:t>. will </a:t>
                      </a:r>
                      <a:r>
                        <a:rPr lang="en-US" dirty="0" smtClean="0"/>
                        <a:t>be</a:t>
                      </a:r>
                      <a:r>
                        <a:rPr lang="en-US" baseline="0" dirty="0" smtClean="0"/>
                        <a:t> finished </a:t>
                      </a:r>
                      <a:r>
                        <a:rPr lang="en-US" dirty="0" smtClean="0"/>
                        <a:t>before </a:t>
                      </a:r>
                      <a:r>
                        <a:rPr lang="en-US" dirty="0"/>
                        <a:t>a certain time in the future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430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Affirmative sentences</a:t>
            </a:r>
            <a:endParaRPr lang="en-US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182158"/>
              </p:ext>
            </p:extLst>
          </p:nvPr>
        </p:nvGraphicFramePr>
        <p:xfrm>
          <a:off x="242628" y="1628800"/>
          <a:ext cx="8856984" cy="424847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6164"/>
                <a:gridCol w="1476164"/>
                <a:gridCol w="1476164"/>
                <a:gridCol w="1476164"/>
                <a:gridCol w="1476164"/>
                <a:gridCol w="1476164"/>
              </a:tblGrid>
              <a:tr h="1293013">
                <a:tc>
                  <a:txBody>
                    <a:bodyPr/>
                    <a:lstStyle/>
                    <a:p>
                      <a:r>
                        <a:rPr lang="en-US" dirty="0"/>
                        <a:t>will-future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going to-future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Simple Present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Present </a:t>
                      </a:r>
                      <a:r>
                        <a:rPr lang="en-US" dirty="0" smtClean="0"/>
                        <a:t>Continuous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Future </a:t>
                      </a:r>
                      <a:r>
                        <a:rPr lang="en-US" dirty="0" smtClean="0"/>
                        <a:t>Continuous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Future Perfect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955459">
                <a:tc>
                  <a:txBody>
                    <a:bodyPr/>
                    <a:lstStyle/>
                    <a:p>
                      <a:r>
                        <a:rPr lang="en-US"/>
                        <a:t>He will carry this bag for you.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We are going to fly to Leeds in summer.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The train leaves at 6.45.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 am going to a party tonight.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They will be playing football on Sunday afternoon.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She will have written the letter by tomorrow.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66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Negative sentences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791226"/>
              </p:ext>
            </p:extLst>
          </p:nvPr>
        </p:nvGraphicFramePr>
        <p:xfrm>
          <a:off x="395536" y="1268760"/>
          <a:ext cx="8229600" cy="3927157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05731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will-future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going to-future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Simple Present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Present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Continuous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Future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Continuous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Future Perfect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845">
                <a:tc>
                  <a:txBody>
                    <a:bodyPr/>
                    <a:lstStyle/>
                    <a:p>
                      <a:r>
                        <a:rPr lang="en-US"/>
                        <a:t>He will not carry this bag for you.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We are not </a:t>
                      </a:r>
                      <a:r>
                        <a:rPr lang="en-US" i="1"/>
                        <a:t>going to</a:t>
                      </a:r>
                      <a:r>
                        <a:rPr lang="en-US"/>
                        <a:t> fly to Leeds in summer.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 train does not leave at 6.45.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 am not going to a party tonight.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They will not be playing football on Sunday afternoon.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She will not have written the letter by tomorrow.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938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Questions</a:t>
            </a:r>
            <a:br>
              <a:rPr lang="en-US" sz="2800" b="1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326200"/>
              </p:ext>
            </p:extLst>
          </p:nvPr>
        </p:nvGraphicFramePr>
        <p:xfrm>
          <a:off x="457200" y="1628800"/>
          <a:ext cx="8229600" cy="42484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29301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will-future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going to-future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Simple Present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Present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Continuous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Future </a:t>
                      </a:r>
                      <a:r>
                        <a:rPr lang="en-US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Continuous</a:t>
                      </a:r>
                      <a:endParaRPr lang="en-US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Future Perfect</a:t>
                      </a:r>
                    </a:p>
                  </a:txBody>
                  <a:tcPr anchor="ctr"/>
                </a:tc>
              </a:tr>
              <a:tr h="2955459">
                <a:tc>
                  <a:txBody>
                    <a:bodyPr/>
                    <a:lstStyle/>
                    <a:p>
                      <a:r>
                        <a:rPr lang="en-US"/>
                        <a:t>Will he carry this bag for you?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Are we going to fly to Leeds in summer?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Does the train leave at 6.45?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 I going to a party tonight?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Will they be playing football on Sunday afternoon.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Will she have written the letter by tomorrow.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90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Open the brackets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train… at 11:45. (to leave)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We… dinner at a nice restaurant on Saturday. (to have)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…in the mountains tomorrow evening. (to snow)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 Sunday at 8 o'clock I… my friend. (to meet)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…to London on Friday evening. (to fly)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Wait! I… you to the station. (to drive)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English lesson… at 8:45. (to start)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…my sister in April. (to see)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 at the clouds – it… in a few minutes. (to rain)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Listen! There's someone at the door. I …the door for you. (to open)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25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Open the brackets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Lisa has sold her car. She … a bike. (to buy)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museum … at 10 am daily. (to open)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old … in 2050? (Harry/to be)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… time ? (the show/to begin)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What… tomorrow evening? (you/to do)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These boxes are so heavy. … them for me, please? (you/to carry)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time …  Gerry? (he/to meet)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lesson … at 11:30 but at 11:40. (not/to end)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time tomorrow we … to York. (to drive)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students … their essays by the end of next week. (to write)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094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582</Words>
  <Application>Microsoft Office PowerPoint</Application>
  <PresentationFormat>Экран (4:3)</PresentationFormat>
  <Paragraphs>85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Future forms</vt:lpstr>
      <vt:lpstr>Use of Future Tenses in English </vt:lpstr>
      <vt:lpstr>Affirmative sentences</vt:lpstr>
      <vt:lpstr>Negative sentences </vt:lpstr>
      <vt:lpstr>Questions </vt:lpstr>
      <vt:lpstr>Open the brackets</vt:lpstr>
      <vt:lpstr>Open the brackets</vt:lpstr>
    </vt:vector>
  </TitlesOfParts>
  <Company>Repack by Conductor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forms</dc:title>
  <dc:creator>Dom</dc:creator>
  <cp:lastModifiedBy>Dom</cp:lastModifiedBy>
  <cp:revision>11</cp:revision>
  <dcterms:created xsi:type="dcterms:W3CDTF">2016-11-24T15:58:35Z</dcterms:created>
  <dcterms:modified xsi:type="dcterms:W3CDTF">2017-02-12T17:26:43Z</dcterms:modified>
</cp:coreProperties>
</file>