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5" r:id="rId2"/>
    <p:sldId id="268" r:id="rId3"/>
    <p:sldId id="276" r:id="rId4"/>
    <p:sldId id="267" r:id="rId5"/>
    <p:sldId id="271" r:id="rId6"/>
    <p:sldId id="272" r:id="rId7"/>
    <p:sldId id="277" r:id="rId8"/>
    <p:sldId id="275" r:id="rId9"/>
    <p:sldId id="273" r:id="rId10"/>
    <p:sldId id="278" r:id="rId11"/>
    <p:sldId id="274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Юзер1" initials="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13T18:12:20.967" idx="1">
    <p:pos x="5760" y="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839BE-004A-46E9-BB53-FD65E82EE9DA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D7E5-A9F6-4175-A7CC-5B7F6644F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AC85B841-325A-45D6-8427-12AD83893D99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98054DC4-B4CB-4E09-82E3-753F1826B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58282" cy="685800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49263" algn="l"/>
                <a:tab pos="62230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открытые уроки мужества с участием воинов-интернацианолистов, демонстрацию тематических фильмов в период с 15.02 по 20.02.17. Ответственность за организацию, подготовку и проведение уроков возложить на классных руководителей 1-11 кл.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49263" algn="l"/>
                <a:tab pos="62230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открытые уроки мужества с участием воинов-интернацианолистов, демонстрацию тематических фильмов в период с 15.02 по 20.02.17. Ответственность за организацию, подготовку и проведение уроков возложить на классных руководителей 1-11 кл.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714876" y="5285683"/>
            <a:ext cx="39290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Выполнила: ученица 7 класса</a:t>
            </a:r>
          </a:p>
          <a:p>
            <a:pPr algn="ctr"/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Кононенко Юлия</a:t>
            </a:r>
            <a:endParaRPr lang="ru-RU" sz="2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0-020-Gorkij-v-kachestve-pokrovitelja-Samuila-Marsha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Poslednie-go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7643865" cy="58579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Pjat-s-lishnim-let-Maksim-Gorkij-peshkom-stranstvoval-po-Ross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5"/>
            <a:ext cx="9144000" cy="685524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5"/>
            <a:ext cx="9144000" cy="685524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5" y="285728"/>
            <a:ext cx="8143932" cy="63579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vorchiestvo_m_gorkogho__starukha_izierghil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71480"/>
            <a:ext cx="7500990" cy="57150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64</TotalTime>
  <Words>71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Soho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Юзер1</cp:lastModifiedBy>
  <cp:revision>9</cp:revision>
  <dcterms:created xsi:type="dcterms:W3CDTF">2014-02-08T15:07:18Z</dcterms:created>
  <dcterms:modified xsi:type="dcterms:W3CDTF">2017-02-13T15:22:16Z</dcterms:modified>
</cp:coreProperties>
</file>