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63" r:id="rId2"/>
    <p:sldId id="257" r:id="rId3"/>
    <p:sldId id="264" r:id="rId4"/>
    <p:sldId id="265" r:id="rId5"/>
    <p:sldId id="259" r:id="rId6"/>
    <p:sldId id="266" r:id="rId7"/>
    <p:sldId id="260" r:id="rId8"/>
    <p:sldId id="261" r:id="rId9"/>
    <p:sldId id="267" r:id="rId10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0" d="100"/>
          <a:sy n="80" d="100"/>
        </p:scale>
        <p:origin x="-90" y="-8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ectangle 15"/>
          <p:cNvGrpSpPr>
            <a:grpSpLocks/>
          </p:cNvGrpSpPr>
          <p:nvPr/>
        </p:nvGrpSpPr>
        <p:grpSpPr bwMode="auto">
          <a:xfrm>
            <a:off x="-6350" y="-6350"/>
            <a:ext cx="12204700" cy="6870700"/>
            <a:chOff x="-4" y="-4"/>
            <a:chExt cx="7688" cy="4328"/>
          </a:xfrm>
        </p:grpSpPr>
        <p:pic>
          <p:nvPicPr>
            <p:cNvPr id="5" name="Rectangle 15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4" y="-4"/>
              <a:ext cx="7688" cy="4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0" y="0"/>
              <a:ext cx="768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8" name="Rectangle 10"/>
          <p:cNvSpPr/>
          <p:nvPr/>
        </p:nvSpPr>
        <p:spPr>
          <a:xfrm>
            <a:off x="1447800" y="1411288"/>
            <a:ext cx="9296400" cy="4035425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9" name="Rectangle 14"/>
          <p:cNvSpPr/>
          <p:nvPr/>
        </p:nvSpPr>
        <p:spPr>
          <a:xfrm>
            <a:off x="5135563" y="1268413"/>
            <a:ext cx="1920875" cy="7302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3"/>
          <p:cNvGrpSpPr>
            <a:grpSpLocks/>
          </p:cNvGrpSpPr>
          <p:nvPr/>
        </p:nvGrpSpPr>
        <p:grpSpPr bwMode="auto">
          <a:xfrm>
            <a:off x="5249863" y="1268413"/>
            <a:ext cx="1692275" cy="644525"/>
            <a:chOff x="5318306" y="1386268"/>
            <a:chExt cx="1567331" cy="645295"/>
          </a:xfrm>
        </p:grpSpPr>
        <p:cxnSp>
          <p:nvCxnSpPr>
            <p:cNvPr id="11" name="Straight Connector 16"/>
            <p:cNvCxnSpPr/>
            <p:nvPr/>
          </p:nvCxnSpPr>
          <p:spPr>
            <a:xfrm>
              <a:off x="5318306" y="1386268"/>
              <a:ext cx="0" cy="640526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7"/>
            <p:cNvCxnSpPr/>
            <p:nvPr/>
          </p:nvCxnSpPr>
          <p:spPr>
            <a:xfrm>
              <a:off x="6885637" y="1386268"/>
              <a:ext cx="0" cy="640526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4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125" y="1341438"/>
            <a:ext cx="1555750" cy="527050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B34F649-B0B5-4493-A7C2-FE8C15D1A51E}" type="datetimeFigureOut">
              <a:rPr lang="ru-RU"/>
              <a:pPr>
                <a:defRPr/>
              </a:pPr>
              <a:t>13.02.2017</a:t>
            </a:fld>
            <a:endParaRPr lang="ru-RU"/>
          </a:p>
        </p:txBody>
      </p:sp>
      <p:sp>
        <p:nvSpPr>
          <p:cNvPr id="15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4150" y="5211763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7425" y="5211763"/>
            <a:ext cx="2111375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462F0802-B46F-4BE9-A3F7-C61F5EA4E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84935-7262-451B-B966-0063BF862FD4}" type="datetimeFigureOut">
              <a:rPr lang="ru-RU"/>
              <a:pPr>
                <a:defRPr/>
              </a:pPr>
              <a:t>13.02.2017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14146-9C18-452D-9277-8564A036A8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D4BFB-E51F-4960-B29A-A0D9DE83C912}" type="datetimeFigureOut">
              <a:rPr lang="ru-RU"/>
              <a:pPr>
                <a:defRPr/>
              </a:pPr>
              <a:t>13.02.2017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134E9-9F10-47FE-BA20-5E9734521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3BAE7-0E13-4D99-9CE1-0E2CA271E25F}" type="datetimeFigureOut">
              <a:rPr lang="ru-RU"/>
              <a:pPr>
                <a:defRPr/>
              </a:pPr>
              <a:t>13.02.2017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75174-3974-41AE-84AA-0AE94147C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ectangle 21"/>
          <p:cNvGrpSpPr>
            <a:grpSpLocks/>
          </p:cNvGrpSpPr>
          <p:nvPr/>
        </p:nvGrpSpPr>
        <p:grpSpPr bwMode="auto">
          <a:xfrm>
            <a:off x="-6350" y="-6350"/>
            <a:ext cx="12204700" cy="6870700"/>
            <a:chOff x="-4" y="-4"/>
            <a:chExt cx="7688" cy="4328"/>
          </a:xfrm>
        </p:grpSpPr>
        <p:pic>
          <p:nvPicPr>
            <p:cNvPr id="5" name="Rectangle 2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4" y="-4"/>
              <a:ext cx="7688" cy="4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0" y="0"/>
              <a:ext cx="768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8" name="Rectangle 23"/>
          <p:cNvSpPr/>
          <p:nvPr/>
        </p:nvSpPr>
        <p:spPr>
          <a:xfrm>
            <a:off x="1447800" y="1411288"/>
            <a:ext cx="9296400" cy="4035425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9" name="Rectangle 29"/>
          <p:cNvSpPr/>
          <p:nvPr/>
        </p:nvSpPr>
        <p:spPr>
          <a:xfrm>
            <a:off x="5135563" y="1268413"/>
            <a:ext cx="1920875" cy="7302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30"/>
          <p:cNvGrpSpPr>
            <a:grpSpLocks/>
          </p:cNvGrpSpPr>
          <p:nvPr/>
        </p:nvGrpSpPr>
        <p:grpSpPr bwMode="auto">
          <a:xfrm>
            <a:off x="5249863" y="1268413"/>
            <a:ext cx="1692275" cy="644525"/>
            <a:chOff x="5318306" y="1386268"/>
            <a:chExt cx="1567331" cy="645295"/>
          </a:xfrm>
        </p:grpSpPr>
        <p:cxnSp>
          <p:nvCxnSpPr>
            <p:cNvPr id="11" name="Straight Connector 31"/>
            <p:cNvCxnSpPr/>
            <p:nvPr/>
          </p:nvCxnSpPr>
          <p:spPr>
            <a:xfrm>
              <a:off x="5318306" y="1386268"/>
              <a:ext cx="0" cy="640526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32"/>
            <p:cNvCxnSpPr/>
            <p:nvPr/>
          </p:nvCxnSpPr>
          <p:spPr>
            <a:xfrm>
              <a:off x="6885637" y="1386268"/>
              <a:ext cx="0" cy="640526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300" y="1344613"/>
            <a:ext cx="1555750" cy="530225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9FFE21C-4EC5-4D90-96E5-70E90B36C282}" type="datetimeFigureOut">
              <a:rPr lang="ru-RU"/>
              <a:pPr>
                <a:defRPr/>
              </a:pPr>
              <a:t>13.02.2017</a:t>
            </a:fld>
            <a:endParaRPr lang="ru-R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4150" y="5211763"/>
            <a:ext cx="5907088" cy="2286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250" y="5211763"/>
            <a:ext cx="2112963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A1EA2-F8E2-436B-B9A6-DD2C715C53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03D5E-88E3-40CF-85D6-07D68CF6CB89}" type="datetimeFigureOut">
              <a:rPr lang="ru-RU"/>
              <a:pPr>
                <a:defRPr/>
              </a:pPr>
              <a:t>13.02.2017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A3205-A2E2-4023-B822-FC1E2B1E89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A50F2-144F-4A5A-9A0B-51903ACA577A}" type="datetimeFigureOut">
              <a:rPr lang="ru-RU"/>
              <a:pPr>
                <a:defRPr/>
              </a:pPr>
              <a:t>13.02.2017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0BD2F-44F7-4F03-AC65-2C0E11023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228CC-E434-4F1B-8D94-9E0E1117AD2C}" type="datetimeFigureOut">
              <a:rPr lang="ru-RU"/>
              <a:pPr>
                <a:defRPr/>
              </a:pPr>
              <a:t>13.02.2017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04A2D-3A46-4992-A9E6-4B77C097A8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F280F-673F-4433-B55D-9107C01DBA17}" type="datetimeFigureOut">
              <a:rPr lang="ru-RU"/>
              <a:pPr>
                <a:defRPr/>
              </a:pPr>
              <a:t>13.02.2017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BDF0B-8266-479B-BC39-19128544A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/>
          <p:cNvSpPr/>
          <p:nvPr/>
        </p:nvSpPr>
        <p:spPr>
          <a:xfrm>
            <a:off x="246063" y="238125"/>
            <a:ext cx="8531225" cy="638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14"/>
          <p:cNvSpPr/>
          <p:nvPr/>
        </p:nvSpPr>
        <p:spPr>
          <a:xfrm>
            <a:off x="9020175" y="238125"/>
            <a:ext cx="2925763" cy="638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11"/>
          <p:cNvSpPr/>
          <p:nvPr/>
        </p:nvSpPr>
        <p:spPr>
          <a:xfrm>
            <a:off x="9158288" y="374650"/>
            <a:ext cx="2651125" cy="610870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2DF42-5588-4F8E-8811-17287D9E6277}" type="datetimeFigureOut">
              <a:rPr lang="ru-RU"/>
              <a:pPr>
                <a:defRPr/>
              </a:pPr>
              <a:t>13.02.2017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363" y="6223000"/>
            <a:ext cx="1463675" cy="274638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8CDA799-D959-4F25-B958-8735BD8DE1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/>
          <p:nvPr/>
        </p:nvSpPr>
        <p:spPr>
          <a:xfrm>
            <a:off x="9020175" y="238125"/>
            <a:ext cx="2925763" cy="638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9"/>
          <p:cNvSpPr/>
          <p:nvPr/>
        </p:nvSpPr>
        <p:spPr>
          <a:xfrm>
            <a:off x="9158288" y="374650"/>
            <a:ext cx="2651125" cy="610870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5DDB589F-C9B3-4A2D-9942-853EA4871F32}" type="datetimeFigureOut">
              <a:rPr lang="ru-RU"/>
              <a:pPr>
                <a:defRPr/>
              </a:pPr>
              <a:t>13.02.2017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538" y="6227763"/>
            <a:ext cx="1463675" cy="2730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BB65785-532A-4E14-B485-401D9C5A3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Rectangle 6"/>
          <p:cNvGrpSpPr>
            <a:grpSpLocks/>
          </p:cNvGrpSpPr>
          <p:nvPr/>
        </p:nvGrpSpPr>
        <p:grpSpPr bwMode="auto">
          <a:xfrm>
            <a:off x="231775" y="231775"/>
            <a:ext cx="11734800" cy="6394450"/>
            <a:chOff x="146" y="146"/>
            <a:chExt cx="7392" cy="4028"/>
          </a:xfrm>
        </p:grpSpPr>
        <p:pic>
          <p:nvPicPr>
            <p:cNvPr id="1032" name="Rectangle 6"/>
            <p:cNvPicPr>
              <a:picLocks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146" y="146"/>
              <a:ext cx="7392" cy="40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Text Box 3"/>
            <p:cNvSpPr txBox="1">
              <a:spLocks noChangeArrowheads="1"/>
            </p:cNvSpPr>
            <p:nvPr/>
          </p:nvSpPr>
          <p:spPr bwMode="auto">
            <a:xfrm>
              <a:off x="148" y="150"/>
              <a:ext cx="7384" cy="40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066800" y="642938"/>
            <a:ext cx="10058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66800" y="2103438"/>
            <a:ext cx="10058400" cy="393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638" y="6307138"/>
            <a:ext cx="2743200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D4CC81-0CD2-4631-8402-A78C01B8A77C}" type="datetimeFigureOut">
              <a:rPr lang="ru-RU"/>
              <a:pPr>
                <a:defRPr/>
              </a:pPr>
              <a:t>13.02.2017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325" y="6307138"/>
            <a:ext cx="5213350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563" y="6307138"/>
            <a:ext cx="1463675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943336-102F-477E-943A-C83B11CB1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1" r:id="rId2"/>
    <p:sldLayoutId id="2147483703" r:id="rId3"/>
    <p:sldLayoutId id="2147483700" r:id="rId4"/>
    <p:sldLayoutId id="2147483699" r:id="rId5"/>
    <p:sldLayoutId id="2147483698" r:id="rId6"/>
    <p:sldLayoutId id="2147483697" r:id="rId7"/>
    <p:sldLayoutId id="2147483704" r:id="rId8"/>
    <p:sldLayoutId id="2147483705" r:id="rId9"/>
    <p:sldLayoutId id="2147483696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dirty="0">
          <a:solidFill>
            <a:srgbClr val="262626"/>
          </a:solidFill>
          <a:latin typeface="+mj-lt"/>
          <a:ea typeface="+mn-ea"/>
          <a:cs typeface="+mn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9pPr>
    </p:titleStyle>
    <p:bodyStyle>
      <a:lvl1pPr marL="182563" indent="-182563" algn="l" rtl="0" eaLnBrk="0" fontAlgn="base" hangingPunct="0">
        <a:spcBef>
          <a:spcPts val="900"/>
        </a:spcBef>
        <a:spcAft>
          <a:spcPct val="0"/>
        </a:spcAft>
        <a:buClr>
          <a:srgbClr val="262626"/>
        </a:buClr>
        <a:buFont typeface="Garamond" pitchFamily="18" charset="0"/>
        <a:buChar char="◦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ts val="500"/>
        </a:spcBef>
        <a:spcAft>
          <a:spcPct val="0"/>
        </a:spcAft>
        <a:buClr>
          <a:srgbClr val="262626"/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ts val="500"/>
        </a:spcBef>
        <a:spcAft>
          <a:spcPct val="0"/>
        </a:spcAft>
        <a:buClr>
          <a:srgbClr val="262626"/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500"/>
        </a:spcBef>
        <a:spcAft>
          <a:spcPct val="0"/>
        </a:spcAft>
        <a:buClr>
          <a:srgbClr val="262626"/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500"/>
        </a:spcBef>
        <a:spcAft>
          <a:spcPct val="0"/>
        </a:spcAft>
        <a:buClr>
          <a:srgbClr val="262626"/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87475" y="1998663"/>
            <a:ext cx="9345613" cy="2828925"/>
          </a:xfrm>
        </p:spPr>
        <p:txBody>
          <a:bodyPr/>
          <a:lstStyle/>
          <a:p>
            <a:pPr marL="0" indent="0" algn="ctr">
              <a:buFont typeface="Garamond" pitchFamily="18" charset="0"/>
              <a:buNone/>
            </a:pPr>
            <a:r>
              <a:rPr lang="en-US" sz="9600" smtClean="0"/>
              <a:t>CELEBRATION</a:t>
            </a:r>
            <a:endParaRPr lang="ru-RU" sz="9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132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310313" y="428625"/>
            <a:ext cx="4506912" cy="566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4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 People  celebrate New Year in Russia on</a:t>
            </a:r>
          </a:p>
          <a:p>
            <a:pPr>
              <a:defRPr/>
            </a:pPr>
            <a:r>
              <a:rPr lang="en-US" sz="44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a)December </a:t>
            </a:r>
            <a:r>
              <a:rPr lang="en-US" sz="4400" baseline="30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31st</a:t>
            </a:r>
          </a:p>
          <a:p>
            <a:pPr>
              <a:defRPr/>
            </a:pPr>
            <a:r>
              <a:rPr lang="en-US" sz="44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b)December </a:t>
            </a:r>
            <a:r>
              <a:rPr lang="en-US" sz="4400" baseline="30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29th</a:t>
            </a:r>
          </a:p>
          <a:p>
            <a:pPr>
              <a:defRPr/>
            </a:pPr>
            <a:r>
              <a:rPr lang="en-US" sz="44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c)January </a:t>
            </a:r>
            <a:r>
              <a:rPr lang="en-US" sz="4400" baseline="30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7th</a:t>
            </a:r>
            <a:endParaRPr lang="ru-RU" sz="440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453188" y="3405188"/>
            <a:ext cx="395287" cy="293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smtClean="0"/>
              <a:t>2 When do you celebrate Men’s Day</a:t>
            </a:r>
            <a:r>
              <a:rPr lang="ru-RU" smtClean="0"/>
              <a:t>?</a:t>
            </a: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235200" y="2424113"/>
            <a:ext cx="3317875" cy="3101975"/>
          </a:xfrm>
        </p:spPr>
      </p:pic>
      <p:pic>
        <p:nvPicPr>
          <p:cNvPr id="15363" name="Picture 4" descr="http://boombob.ru/img/picture/Jun/28/da07c6d24bd8eddaff6e135134c2c11c/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0188" y="2357438"/>
            <a:ext cx="35242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8864600" y="2443163"/>
            <a:ext cx="1641475" cy="12557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sz="4400" smtClean="0"/>
              <a:t>3 What do you present at the New year?</a:t>
            </a:r>
            <a:endParaRPr lang="ru-RU" sz="4400" smtClean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706563" y="2214563"/>
            <a:ext cx="3714750" cy="3733800"/>
          </a:xfrm>
        </p:spPr>
      </p:pic>
      <p:sp>
        <p:nvSpPr>
          <p:cNvPr id="16387" name="Прямоугольник 4"/>
          <p:cNvSpPr>
            <a:spLocks noChangeArrowheads="1"/>
          </p:cNvSpPr>
          <p:nvPr/>
        </p:nvSpPr>
        <p:spPr bwMode="auto">
          <a:xfrm>
            <a:off x="1687513" y="5953125"/>
            <a:ext cx="31432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>
                <a:latin typeface="Calibri" pitchFamily="34" charset="0"/>
              </a:rPr>
              <a:t>gifts</a:t>
            </a:r>
            <a:endParaRPr lang="ru-RU" sz="4000">
              <a:latin typeface="Calibri" pitchFamily="34" charset="0"/>
            </a:endParaRPr>
          </a:p>
        </p:txBody>
      </p:sp>
      <p:pic>
        <p:nvPicPr>
          <p:cNvPr id="16388" name="Picture 10" descr="http://bramki.at.ua/kybok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12000" y="2309813"/>
            <a:ext cx="257175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Прямоугольник 12"/>
          <p:cNvSpPr>
            <a:spLocks noChangeArrowheads="1"/>
          </p:cNvSpPr>
          <p:nvPr/>
        </p:nvSpPr>
        <p:spPr bwMode="auto">
          <a:xfrm>
            <a:off x="7326313" y="5476875"/>
            <a:ext cx="20002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>
                <a:latin typeface="Calibri" pitchFamily="34" charset="0"/>
              </a:rPr>
              <a:t>cup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973388" y="2657475"/>
            <a:ext cx="1641475" cy="12557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40100" y="0"/>
            <a:ext cx="5362575" cy="6670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54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 People celebrate Christmas in Russia on</a:t>
            </a:r>
          </a:p>
          <a:p>
            <a:pPr>
              <a:defRPr/>
            </a:pPr>
            <a:r>
              <a:rPr lang="en-US" sz="54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a)January</a:t>
            </a:r>
            <a:r>
              <a:rPr lang="en-US" sz="5400" baseline="30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12th</a:t>
            </a:r>
            <a:endParaRPr lang="en-US" sz="540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  <a:p>
            <a:pPr>
              <a:defRPr/>
            </a:pPr>
            <a:r>
              <a:rPr lang="en-US" sz="54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b)January </a:t>
            </a:r>
            <a:r>
              <a:rPr lang="en-US" sz="5400" baseline="30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7th</a:t>
            </a:r>
            <a:endParaRPr lang="en-US" sz="540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  <a:p>
            <a:pPr>
              <a:defRPr/>
            </a:pPr>
            <a:r>
              <a:rPr lang="en-US" sz="54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c)November </a:t>
            </a:r>
            <a:r>
              <a:rPr lang="en-US" sz="5400" baseline="30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12th</a:t>
            </a:r>
            <a:endParaRPr lang="ru-RU" sz="540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460750" y="4498975"/>
            <a:ext cx="395288" cy="247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8063" y="1247775"/>
            <a:ext cx="10437812" cy="4316413"/>
          </a:xfrm>
        </p:spPr>
        <p:txBody>
          <a:bodyPr/>
          <a:lstStyle/>
          <a:p>
            <a:r>
              <a:rPr sz="9600" smtClean="0"/>
              <a:t>5 What do you eat at Easter</a:t>
            </a:r>
            <a:r>
              <a:rPr lang="ru-RU" sz="960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97613" y="187325"/>
            <a:ext cx="5362575" cy="914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sz="540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3313113" y="0"/>
            <a:ext cx="5211762" cy="66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8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 People celebrate Christmas in Europe on</a:t>
            </a:r>
          </a:p>
          <a:p>
            <a:pPr>
              <a:defRPr/>
            </a:pPr>
            <a:r>
              <a:rPr lang="en-US" sz="48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a)December 25th</a:t>
            </a:r>
          </a:p>
          <a:p>
            <a:pPr>
              <a:defRPr/>
            </a:pPr>
            <a:r>
              <a:rPr lang="en-US" sz="48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b)September 11st</a:t>
            </a:r>
          </a:p>
          <a:p>
            <a:pPr>
              <a:defRPr/>
            </a:pPr>
            <a:r>
              <a:rPr lang="en-US" sz="48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c)January 8th</a:t>
            </a:r>
            <a:endParaRPr lang="ru-RU" sz="480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478213" y="3292475"/>
            <a:ext cx="395287" cy="247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3268663" y="0"/>
            <a:ext cx="6096000" cy="618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7 On December 31st   people </a:t>
            </a:r>
          </a:p>
          <a:p>
            <a:pPr>
              <a:defRPr/>
            </a:pP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a)Decorate flat</a:t>
            </a:r>
            <a:r>
              <a:rPr lang="ru-RU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,</a:t>
            </a: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cook special food</a:t>
            </a:r>
            <a:r>
              <a:rPr lang="ru-RU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,</a:t>
            </a: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exchange gifts</a:t>
            </a:r>
          </a:p>
          <a:p>
            <a:pPr>
              <a:defRPr/>
            </a:pP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d)Sleep all day</a:t>
            </a:r>
            <a:r>
              <a:rPr lang="ru-RU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, </a:t>
            </a: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go to school</a:t>
            </a:r>
            <a:r>
              <a:rPr lang="ru-RU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,</a:t>
            </a: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work on computer</a:t>
            </a:r>
          </a:p>
          <a:p>
            <a:pPr>
              <a:defRPr/>
            </a:pP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c)Have breakfast</a:t>
            </a:r>
            <a:r>
              <a:rPr lang="ru-RU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,</a:t>
            </a: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have  lunch</a:t>
            </a:r>
            <a:r>
              <a:rPr lang="ru-RU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,</a:t>
            </a:r>
            <a:r>
              <a:rPr lang="en-US" sz="4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have dinner</a:t>
            </a:r>
            <a:endParaRPr lang="ru-RU" sz="400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346450" y="1504950"/>
            <a:ext cx="395288" cy="247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smtClean="0"/>
              <a:t>8 How do we call </a:t>
            </a:r>
            <a:r>
              <a:rPr lang="ru-RU" smtClean="0"/>
              <a:t>«</a:t>
            </a:r>
            <a:r>
              <a:rPr smtClean="0"/>
              <a:t>The day of love</a:t>
            </a:r>
            <a:r>
              <a:rPr lang="ru-RU" smtClean="0"/>
              <a:t>»?</a:t>
            </a:r>
          </a:p>
        </p:txBody>
      </p:sp>
      <p:pic>
        <p:nvPicPr>
          <p:cNvPr id="21506" name="Picture 4" descr="http://img1.liveinternet.ru/images/attach/c/0/120/338/120338897_1359620453_astrologicheskiepodarkivdensvyatogovalent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5988" y="1976438"/>
            <a:ext cx="39052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Прямоугольник 6"/>
          <p:cNvSpPr>
            <a:spLocks noChangeArrowheads="1"/>
          </p:cNvSpPr>
          <p:nvPr/>
        </p:nvSpPr>
        <p:spPr bwMode="auto">
          <a:xfrm>
            <a:off x="950913" y="5619750"/>
            <a:ext cx="39052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Calibri" pitchFamily="34" charset="0"/>
              </a:rPr>
              <a:t>Valentine’s Day</a:t>
            </a:r>
            <a:endParaRPr lang="ru-RU" sz="3200">
              <a:latin typeface="Calibri" pitchFamily="34" charset="0"/>
            </a:endParaRPr>
          </a:p>
        </p:txBody>
      </p:sp>
      <p:pic>
        <p:nvPicPr>
          <p:cNvPr id="21508" name="Picture 6" descr="http://www.stilnos.com/wp-content/uploads/2014/01/happy_day1-620x3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21475" y="1976438"/>
            <a:ext cx="285750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Прямоугольник 8"/>
          <p:cNvSpPr>
            <a:spLocks noChangeArrowheads="1"/>
          </p:cNvSpPr>
          <p:nvPr/>
        </p:nvSpPr>
        <p:spPr bwMode="auto">
          <a:xfrm>
            <a:off x="6696075" y="5548313"/>
            <a:ext cx="295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>
                <a:latin typeface="Calibri" pitchFamily="34" charset="0"/>
              </a:rPr>
              <a:t>Birthday</a:t>
            </a:r>
            <a:endParaRPr lang="ru-RU" sz="3600">
              <a:latin typeface="Calibri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952625" y="3608388"/>
            <a:ext cx="1604963" cy="13731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E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67</TotalTime>
  <Words>106</Words>
  <Application>Microsoft Office PowerPoint</Application>
  <PresentationFormat>Произвольный</PresentationFormat>
  <Paragraphs>25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Century Gothic</vt:lpstr>
      <vt:lpstr>Garamond</vt:lpstr>
      <vt:lpstr>Calibri</vt:lpstr>
      <vt:lpstr>Савон</vt:lpstr>
      <vt:lpstr>Савон</vt:lpstr>
      <vt:lpstr>Савон</vt:lpstr>
      <vt:lpstr>Савон</vt:lpstr>
      <vt:lpstr>Савон</vt:lpstr>
      <vt:lpstr>Слайд 1</vt:lpstr>
      <vt:lpstr>Слайд 2</vt:lpstr>
      <vt:lpstr>2 When do you celebrate Men’s Day?</vt:lpstr>
      <vt:lpstr>3 What do you present at the New year?</vt:lpstr>
      <vt:lpstr>Слайд 5</vt:lpstr>
      <vt:lpstr>5 What do you eat at Easter?</vt:lpstr>
      <vt:lpstr>Слайд 7</vt:lpstr>
      <vt:lpstr>Слайд 8</vt:lpstr>
      <vt:lpstr>8 How do we call «The day of love»?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Year and Christmas in Russia</dc:title>
  <dc:creator>Админ</dc:creator>
  <cp:lastModifiedBy>Microsoft Office</cp:lastModifiedBy>
  <cp:revision>19</cp:revision>
  <dcterms:created xsi:type="dcterms:W3CDTF">2016-03-14T16:26:45Z</dcterms:created>
  <dcterms:modified xsi:type="dcterms:W3CDTF">2017-02-13T14:57:26Z</dcterms:modified>
</cp:coreProperties>
</file>