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61" r:id="rId4"/>
    <p:sldId id="262" r:id="rId5"/>
    <p:sldId id="263" r:id="rId6"/>
    <p:sldId id="265" r:id="rId7"/>
    <p:sldId id="267" r:id="rId8"/>
    <p:sldId id="268" r:id="rId9"/>
    <p:sldId id="269" r:id="rId10"/>
    <p:sldId id="271" r:id="rId11"/>
    <p:sldId id="273" r:id="rId12"/>
    <p:sldId id="275" r:id="rId13"/>
    <p:sldId id="276" r:id="rId14"/>
    <p:sldId id="277" r:id="rId15"/>
    <p:sldId id="279" r:id="rId1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5" autoAdjust="0"/>
  </p:normalViewPr>
  <p:slideViewPr>
    <p:cSldViewPr>
      <p:cViewPr varScale="1">
        <p:scale>
          <a:sx n="65" d="100"/>
          <a:sy n="65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25C8-C528-4E1D-BE9E-61F830A5DCC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207170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  <a:cs typeface="Aharoni" pitchFamily="2" charset="-79"/>
              </a:rPr>
              <a:t>Методический альбом образцов нетрадиционного рисования для детей раннего возраста</a:t>
            </a:r>
            <a:endParaRPr lang="ru-RU" sz="36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Содержимое 3" descr="13844317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285992"/>
            <a:ext cx="6215106" cy="3071834"/>
          </a:xfrm>
        </p:spPr>
      </p:pic>
      <p:sp>
        <p:nvSpPr>
          <p:cNvPr id="6" name="Прямоугольник 5"/>
          <p:cNvSpPr/>
          <p:nvPr/>
        </p:nvSpPr>
        <p:spPr>
          <a:xfrm>
            <a:off x="6000760" y="5214950"/>
            <a:ext cx="2786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cs typeface="David" pitchFamily="34" charset="-79"/>
              </a:rPr>
              <a:t>Составитель: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  <a:cs typeface="David" pitchFamily="34" charset="-79"/>
              </a:rPr>
              <a:t>воспитатель  </a:t>
            </a:r>
            <a:r>
              <a:rPr lang="ru-RU" b="1" i="1" dirty="0" err="1" smtClean="0">
                <a:solidFill>
                  <a:srgbClr val="0070C0"/>
                </a:solidFill>
                <a:cs typeface="David" pitchFamily="34" charset="-79"/>
              </a:rPr>
              <a:t>Ряписова</a:t>
            </a:r>
            <a:r>
              <a:rPr lang="ru-RU" b="1" i="1" dirty="0" smtClean="0">
                <a:solidFill>
                  <a:srgbClr val="0070C0"/>
                </a:solidFill>
                <a:cs typeface="David" pitchFamily="34" charset="-79"/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  <a:cs typeface="David" pitchFamily="34" charset="-79"/>
              </a:rPr>
              <a:t>Екатерина Петровна</a:t>
            </a:r>
            <a:endParaRPr lang="ru-RU" b="1" i="1" dirty="0">
              <a:solidFill>
                <a:srgbClr val="0070C0"/>
              </a:solidFill>
              <a:cs typeface="David" pitchFamily="34" charset="-79"/>
            </a:endParaRPr>
          </a:p>
        </p:txBody>
      </p:sp>
    </p:spTree>
  </p:cSld>
  <p:clrMapOvr>
    <a:masterClrMapping/>
  </p:clrMapOvr>
  <p:transition>
    <p:cut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3143272" cy="1143008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Цветок для мамы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цветка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95626" y="1142984"/>
            <a:ext cx="2857520" cy="2143140"/>
          </a:xfrm>
        </p:spPr>
      </p:pic>
      <p:pic>
        <p:nvPicPr>
          <p:cNvPr id="6" name="Содержимое 5" descr="DSCN226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1"/>
            <a:ext cx="4395789" cy="3296843"/>
          </a:xfrm>
        </p:spPr>
      </p:pic>
      <p:sp>
        <p:nvSpPr>
          <p:cNvPr id="7" name="Прямоугольник 6"/>
          <p:cNvSpPr/>
          <p:nvPr/>
        </p:nvSpPr>
        <p:spPr>
          <a:xfrm>
            <a:off x="6357950" y="2428868"/>
            <a:ext cx="26432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пробку к штемпельной подушке с краской и наносит оттиск на бумагу. Для получения другого цвета меняются и мисочка и пробка.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0688371">
            <a:off x="106679" y="99753"/>
            <a:ext cx="4040387" cy="269130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пробкой»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285992"/>
            <a:ext cx="3357586" cy="1357322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Гусеница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гусеницы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762269" cy="2071702"/>
          </a:xfrm>
        </p:spPr>
      </p:pic>
      <p:pic>
        <p:nvPicPr>
          <p:cNvPr id="6" name="Содержимое 5" descr="DSCN227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5" y="3286125"/>
            <a:ext cx="4514853" cy="3386140"/>
          </a:xfrm>
        </p:spPr>
      </p:pic>
      <p:sp>
        <p:nvSpPr>
          <p:cNvPr id="7" name="Прямоугольник 6"/>
          <p:cNvSpPr/>
          <p:nvPr/>
        </p:nvSpPr>
        <p:spPr>
          <a:xfrm>
            <a:off x="6357950" y="2428868"/>
            <a:ext cx="26432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пробку к штемпельной подушке с краской и наносит оттиск на бумагу. Для получения другого цвета меняются и мисочка и пробка.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67409">
            <a:off x="118670" y="134520"/>
            <a:ext cx="3792141" cy="2423154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пробкой»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00306"/>
            <a:ext cx="3357586" cy="78581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Мишка косолапый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шерсти)</a:t>
            </a:r>
            <a:endParaRPr lang="ru-RU" sz="2000" dirty="0"/>
          </a:p>
        </p:txBody>
      </p:sp>
      <p:pic>
        <p:nvPicPr>
          <p:cNvPr id="5" name="Содержимое 4" descr="DSCN22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071546"/>
            <a:ext cx="2762269" cy="2071702"/>
          </a:xfrm>
        </p:spPr>
      </p:pic>
      <p:pic>
        <p:nvPicPr>
          <p:cNvPr id="6" name="Содержимое 5" descr="DSCN22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3243241"/>
            <a:ext cx="4572032" cy="3429024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428868"/>
            <a:ext cx="25717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кисть и ударяет ею по бумаге, держа вертикально. При работе кисть в воду не опускается. Таким образом, заполняется весь лист, контур или шаблон. Получается имитация фактурности пушистой или колючей поверхности.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27615">
            <a:off x="2456" y="101255"/>
            <a:ext cx="4419204" cy="2499185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«Тычок жесткой полусухой кистью»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643338" cy="79690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Веточка мимозы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цветов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214422"/>
            <a:ext cx="2500330" cy="1875248"/>
          </a:xfrm>
        </p:spPr>
      </p:pic>
      <p:pic>
        <p:nvPicPr>
          <p:cNvPr id="6" name="Содержимое 5" descr="DSCN228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143248"/>
            <a:ext cx="4714908" cy="3536181"/>
          </a:xfrm>
        </p:spPr>
      </p:pic>
      <p:sp>
        <p:nvSpPr>
          <p:cNvPr id="7" name="Прямоугольник 6"/>
          <p:cNvSpPr/>
          <p:nvPr/>
        </p:nvSpPr>
        <p:spPr>
          <a:xfrm>
            <a:off x="6500826" y="2428868"/>
            <a:ext cx="24288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кисть и ударяет ею по бумаге, держа вертикально. При работе кисть в воду не опускается. Таким образом, заполняется весь лист, контур или шаблон. Получается имитация фактурности пушистой или колючей поверхности.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47513">
            <a:off x="323864" y="41604"/>
            <a:ext cx="4173195" cy="2409586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«Тычок жесткой полусухой кистью»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43182"/>
            <a:ext cx="3357586" cy="714380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Первые листочки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листочков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3286124"/>
            <a:ext cx="4357718" cy="3386139"/>
          </a:xfrm>
        </p:spPr>
      </p:pic>
      <p:pic>
        <p:nvPicPr>
          <p:cNvPr id="6" name="Содержимое 5" descr="DSCN228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71868" y="1142984"/>
            <a:ext cx="2714644" cy="2035983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печатку к штемпельной подушке с краской и наносит оттиск на бумагу. Для получения другого цвета меняются и мисочка и печатка.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087930">
            <a:off x="198845" y="202535"/>
            <a:ext cx="4030593" cy="251948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печатками из картофеля»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3857652" cy="714380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Звездное небо</a:t>
            </a:r>
            <a:b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звёзд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1214422"/>
            <a:ext cx="2324088" cy="1743066"/>
          </a:xfrm>
        </p:spPr>
      </p:pic>
      <p:pic>
        <p:nvPicPr>
          <p:cNvPr id="6" name="Содержимое 5" descr="DSCN228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79" y="3071808"/>
            <a:ext cx="4786347" cy="3589760"/>
          </a:xfrm>
        </p:spPr>
      </p:pic>
      <p:sp>
        <p:nvSpPr>
          <p:cNvPr id="7" name="Пятно 1 6"/>
          <p:cNvSpPr/>
          <p:nvPr/>
        </p:nvSpPr>
        <p:spPr>
          <a:xfrm rot="21155373">
            <a:off x="140472" y="125575"/>
            <a:ext cx="4313948" cy="232842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печатками из картофеля»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2500306"/>
            <a:ext cx="2357454" cy="2933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печатку к штемпельной подушке с краской и наносит оттиск на бумагу. Для получения другого цвета меняются и мисочка и печатка.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428868"/>
            <a:ext cx="2571768" cy="4143404"/>
          </a:xfrm>
        </p:spPr>
        <p:txBody>
          <a:bodyPr>
            <a:normAutofit fontScale="90000"/>
          </a:bodyPr>
          <a:lstStyle/>
          <a:p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58060" y="1142985"/>
            <a:ext cx="2857521" cy="2143140"/>
          </a:xfrm>
        </p:spPr>
      </p:pic>
      <p:pic>
        <p:nvPicPr>
          <p:cNvPr id="6" name="Содержимое 5" descr="DSCN22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04983" y="3482578"/>
            <a:ext cx="4310091" cy="3232569"/>
          </a:xfrm>
        </p:spPr>
      </p:pic>
      <p:sp>
        <p:nvSpPr>
          <p:cNvPr id="9" name="Пятно 1 8"/>
          <p:cNvSpPr/>
          <p:nvPr/>
        </p:nvSpPr>
        <p:spPr>
          <a:xfrm rot="20925886">
            <a:off x="-24824" y="176746"/>
            <a:ext cx="3904280" cy="2362315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«Рисование пальчиками»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5" y="2500307"/>
            <a:ext cx="321470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Дождик, дождик   пуще…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рисование капелек дождя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357430"/>
            <a:ext cx="3286148" cy="1214446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Веточка рябины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ягод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142983"/>
            <a:ext cx="2833708" cy="2125281"/>
          </a:xfrm>
        </p:spPr>
      </p:pic>
      <p:pic>
        <p:nvPicPr>
          <p:cNvPr id="6" name="Содержимое 5" descr="DSCN22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1"/>
            <a:ext cx="4452968" cy="3339727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0944072">
            <a:off x="80558" y="99193"/>
            <a:ext cx="3797542" cy="2620013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«Рисование пальчиками»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3116"/>
            <a:ext cx="3429024" cy="142876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Весёлые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осьминожки 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осьминогов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809893" cy="2107421"/>
          </a:xfrm>
        </p:spPr>
      </p:pic>
      <p:pic>
        <p:nvPicPr>
          <p:cNvPr id="6" name="Содержимое 5" descr="DSCN224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3286124"/>
            <a:ext cx="4500593" cy="3375446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ребенок опускает в гуашь ладошку (всю кисть) или окрашивает ее с помощью кисточки (с помощью взрослого, с пяти лет сам) и делает отпечаток на бумаге. Рисуют и правой и левой руками, окрашенными разными цветами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1162498">
            <a:off x="-6824" y="130696"/>
            <a:ext cx="3712673" cy="2548804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"Рисование ладошкой"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224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160843"/>
            <a:ext cx="2714644" cy="20359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500462" cy="1285884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  Ёжик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иголок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6" name="Содержимое 5" descr="DSCN22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286124"/>
            <a:ext cx="4500594" cy="3375446"/>
          </a:xfrm>
        </p:spPr>
      </p:pic>
      <p:sp>
        <p:nvSpPr>
          <p:cNvPr id="7" name="Пятно 1 6"/>
          <p:cNvSpPr/>
          <p:nvPr/>
        </p:nvSpPr>
        <p:spPr>
          <a:xfrm rot="20883944">
            <a:off x="305690" y="131121"/>
            <a:ext cx="3905663" cy="251443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"Рисование ладошкой"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428868"/>
            <a:ext cx="24288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ребенок опускает в гуашь ладошку (всю кисть) или окрашивает ее с помощью кисточки (с помощью взрослого, с пяти лет сам) и делает отпечаток на бумаге. Рисуют и правой и левой руками, окрашенными разными цветами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257544" cy="928694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идет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снега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834215" cy="2125661"/>
          </a:xfrm>
        </p:spPr>
      </p:pic>
      <p:pic>
        <p:nvPicPr>
          <p:cNvPr id="6" name="Содержимое 5" descr="DSCN22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2"/>
            <a:ext cx="4500594" cy="3321866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428868"/>
            <a:ext cx="25003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палочку и наносит точки, пятнышки. Сначала можно нарисовать по контуру, а затем заполнить весь рисунок точками. Для каждой новой краски берите новую палочку </a:t>
            </a:r>
            <a:endParaRPr lang="ru-RU" dirty="0"/>
          </a:p>
        </p:txBody>
      </p:sp>
      <p:sp>
        <p:nvSpPr>
          <p:cNvPr id="12" name="Пятно 1 11"/>
          <p:cNvSpPr/>
          <p:nvPr/>
        </p:nvSpPr>
        <p:spPr>
          <a:xfrm rot="20919048">
            <a:off x="221020" y="126764"/>
            <a:ext cx="3726695" cy="2616569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«Рисование ватными палочками»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500462" cy="785818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Наряд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ёлки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шариков, гирлянды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7" name="Содержимое 6" descr="DSCN22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142984"/>
            <a:ext cx="2443153" cy="1832365"/>
          </a:xfrm>
        </p:spPr>
      </p:pic>
      <p:pic>
        <p:nvPicPr>
          <p:cNvPr id="8" name="Содержимое 7" descr="DSCN22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071810"/>
            <a:ext cx="4833972" cy="3625480"/>
          </a:xfrm>
        </p:spPr>
      </p:pic>
      <p:sp>
        <p:nvSpPr>
          <p:cNvPr id="5" name="Прямоугольник 4"/>
          <p:cNvSpPr/>
          <p:nvPr/>
        </p:nvSpPr>
        <p:spPr>
          <a:xfrm>
            <a:off x="6572264" y="2500306"/>
            <a:ext cx="2286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палочку и наносит точки, пятнышки. Сначала можно нарисовать по контуру, а затем заполнить весь рисунок точками. Для каждой новой краски берите новую палочку </a:t>
            </a:r>
            <a:endParaRPr lang="ru-RU" dirty="0"/>
          </a:p>
        </p:txBody>
      </p:sp>
      <p:sp>
        <p:nvSpPr>
          <p:cNvPr id="6" name="Пятно 1 5"/>
          <p:cNvSpPr/>
          <p:nvPr/>
        </p:nvSpPr>
        <p:spPr>
          <a:xfrm rot="20794494">
            <a:off x="86959" y="148896"/>
            <a:ext cx="4181008" cy="2251952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«Рисование ватными палочками»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3429024" cy="857256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Пушистые снежинки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снежинки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1142984"/>
            <a:ext cx="2762777" cy="2072083"/>
          </a:xfrm>
        </p:spPr>
      </p:pic>
      <p:pic>
        <p:nvPicPr>
          <p:cNvPr id="6" name="Содержимое 5" descr="DSCN22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28794" y="3286124"/>
            <a:ext cx="4572032" cy="3429023"/>
          </a:xfrm>
        </p:spPr>
      </p:pic>
      <p:sp>
        <p:nvSpPr>
          <p:cNvPr id="7" name="Прямоугольник 6"/>
          <p:cNvSpPr/>
          <p:nvPr/>
        </p:nvSpPr>
        <p:spPr>
          <a:xfrm>
            <a:off x="6572264" y="2428868"/>
            <a:ext cx="23574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поролон к штемпельной подушке с краской и наносит оттиск на бумагу. Для изменения цвета берутся другие мисочка и поролон.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0862827">
            <a:off x="237364" y="152064"/>
            <a:ext cx="3882958" cy="2648837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поролоном»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428868"/>
            <a:ext cx="3571900" cy="785818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Пёрышки для цыплят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оперения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62368" y="1142983"/>
            <a:ext cx="2667020" cy="2000265"/>
          </a:xfrm>
        </p:spPr>
      </p:pic>
      <p:pic>
        <p:nvPicPr>
          <p:cNvPr id="6" name="Содержимое 5" descr="DSCN226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214686"/>
            <a:ext cx="4572032" cy="3429024"/>
          </a:xfrm>
        </p:spPr>
      </p:pic>
      <p:sp>
        <p:nvSpPr>
          <p:cNvPr id="7" name="Прямоугольник 6"/>
          <p:cNvSpPr/>
          <p:nvPr/>
        </p:nvSpPr>
        <p:spPr>
          <a:xfrm>
            <a:off x="6643702" y="2500306"/>
            <a:ext cx="22145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поролон к штемпельной подушке с краской и наносит оттиск на бумагу. Для изменения цвета берутся другие мисочка и поролон.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1150954">
            <a:off x="237608" y="297806"/>
            <a:ext cx="3842494" cy="2319749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поролоном»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226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Методический альбом образцов нетрадиционного рисования для детей раннего возраста</vt:lpstr>
      <vt:lpstr> Способ рисования: 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   </vt:lpstr>
      <vt:lpstr>Тема:  Веточка рябины (рисование ягод)</vt:lpstr>
      <vt:lpstr> .  Тема: Весёлые осьминожки          (рисование осьминогов)  </vt:lpstr>
      <vt:lpstr>Тема:    Ёжик (рисование иголок)</vt:lpstr>
      <vt:lpstr>   Тема: Снег идет          (рисование снега)</vt:lpstr>
      <vt:lpstr>Тема: Наряд для ёлки (рисование шариков, гирлянды)</vt:lpstr>
      <vt:lpstr>  Тема: Пушистые снежинки         (рисование снежинки)</vt:lpstr>
      <vt:lpstr>Тема: Пёрышки для цыплят          (рисование оперения)</vt:lpstr>
      <vt:lpstr>Тема: Цветок для мамы (рисование цветка)</vt:lpstr>
      <vt:lpstr>Тема: Гусеница (рисование гусеницы)</vt:lpstr>
      <vt:lpstr>Тема: Мишка косолапый (рисование шерсти)</vt:lpstr>
      <vt:lpstr>Тема: Веточка мимозы (рисование цветов)</vt:lpstr>
      <vt:lpstr>Тема: Первые листочки (рисование листочков)</vt:lpstr>
      <vt:lpstr>Тема: Звездное небо          (рисование звёзд)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альбом образцов нетрадиционного рисования</dc:title>
  <dc:creator>Computer</dc:creator>
  <cp:lastModifiedBy>Computer</cp:lastModifiedBy>
  <cp:revision>107</cp:revision>
  <dcterms:created xsi:type="dcterms:W3CDTF">2017-02-05T14:19:48Z</dcterms:created>
  <dcterms:modified xsi:type="dcterms:W3CDTF">2017-02-13T14:03:04Z</dcterms:modified>
</cp:coreProperties>
</file>