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7"/>
  </p:notesMasterIdLst>
  <p:sldIdLst>
    <p:sldId id="292" r:id="rId2"/>
    <p:sldId id="256" r:id="rId3"/>
    <p:sldId id="258" r:id="rId4"/>
    <p:sldId id="294" r:id="rId5"/>
    <p:sldId id="293" r:id="rId6"/>
    <p:sldId id="285" r:id="rId7"/>
    <p:sldId id="288" r:id="rId8"/>
    <p:sldId id="259" r:id="rId9"/>
    <p:sldId id="270" r:id="rId10"/>
    <p:sldId id="269" r:id="rId11"/>
    <p:sldId id="268" r:id="rId12"/>
    <p:sldId id="291" r:id="rId13"/>
    <p:sldId id="286" r:id="rId14"/>
    <p:sldId id="275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4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692"/>
    </p:cViewPr>
  </p:sorterViewPr>
  <p:notesViewPr>
    <p:cSldViewPr>
      <p:cViewPr varScale="1">
        <p:scale>
          <a:sx n="59" d="100"/>
          <a:sy n="59" d="100"/>
        </p:scale>
        <p:origin x="-2508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69580E-82DC-40D9-864F-1A2FC608D27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C2FB07-4737-4618-BC0C-6591F971EE33}">
      <dgm:prSet phldrT="[Текст]"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4000" b="1" dirty="0" smtClean="0">
              <a:latin typeface="Times New Roman" pitchFamily="18" charset="0"/>
              <a:cs typeface="Times New Roman" pitchFamily="18" charset="0"/>
            </a:rPr>
            <a:t>Способы разработки проектов</a:t>
          </a:r>
          <a:endParaRPr lang="ru-RU" sz="4000" b="1" dirty="0">
            <a:latin typeface="Times New Roman" pitchFamily="18" charset="0"/>
            <a:cs typeface="Times New Roman" pitchFamily="18" charset="0"/>
          </a:endParaRPr>
        </a:p>
      </dgm:t>
    </dgm:pt>
    <dgm:pt modelId="{E18FE717-BCB0-4E70-A10B-3769263206BD}" type="parTrans" cxnId="{3946144C-199F-4F5B-91DC-C20B22B4CBD5}">
      <dgm:prSet/>
      <dgm:spPr/>
      <dgm:t>
        <a:bodyPr/>
        <a:lstStyle/>
        <a:p>
          <a:endParaRPr lang="ru-RU"/>
        </a:p>
      </dgm:t>
    </dgm:pt>
    <dgm:pt modelId="{EBC6CA8C-56AC-467D-A007-19FBC2E171F1}" type="sibTrans" cxnId="{3946144C-199F-4F5B-91DC-C20B22B4CBD5}">
      <dgm:prSet/>
      <dgm:spPr/>
      <dgm:t>
        <a:bodyPr/>
        <a:lstStyle/>
        <a:p>
          <a:endParaRPr lang="ru-RU"/>
        </a:p>
      </dgm:t>
    </dgm:pt>
    <dgm:pt modelId="{7EE73CF9-CAF0-4167-BBB4-34F4D6B96159}">
      <dgm:prSet phldrT="[Текст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Системная паутинка по проекту.</a:t>
          </a:r>
          <a:endParaRPr lang="ru-RU" sz="32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9AAA595-609B-4631-913C-6AD22F713F94}" type="parTrans" cxnId="{02789DEF-3074-47D6-A3AA-3646205DC777}">
      <dgm:prSet/>
      <dgm:spPr/>
      <dgm:t>
        <a:bodyPr/>
        <a:lstStyle/>
        <a:p>
          <a:endParaRPr lang="ru-RU" sz="3200" b="1">
            <a:latin typeface="Times New Roman" pitchFamily="18" charset="0"/>
            <a:cs typeface="Times New Roman" pitchFamily="18" charset="0"/>
          </a:endParaRPr>
        </a:p>
      </dgm:t>
    </dgm:pt>
    <dgm:pt modelId="{1029D0C4-31FB-4C29-A395-956CC5A28D96}" type="sibTrans" cxnId="{02789DEF-3074-47D6-A3AA-3646205DC777}">
      <dgm:prSet/>
      <dgm:spPr/>
      <dgm:t>
        <a:bodyPr/>
        <a:lstStyle/>
        <a:p>
          <a:endParaRPr lang="ru-RU"/>
        </a:p>
      </dgm:t>
    </dgm:pt>
    <dgm:pt modelId="{7AD0604D-4A06-453A-99EE-97E5D1D72BF1}">
      <dgm:prSet phldrT="[Текст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«Модель трех вопросов»</a:t>
          </a:r>
          <a:endParaRPr lang="ru-RU" sz="32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2D880EC-70CA-41FA-B9C9-801B5E9BA4C3}" type="parTrans" cxnId="{B4D2CD0E-D98B-48EE-B2C9-75790E62F44D}">
      <dgm:prSet/>
      <dgm:spPr/>
      <dgm:t>
        <a:bodyPr/>
        <a:lstStyle/>
        <a:p>
          <a:endParaRPr lang="ru-RU" sz="3200" b="1">
            <a:latin typeface="Times New Roman" pitchFamily="18" charset="0"/>
            <a:cs typeface="Times New Roman" pitchFamily="18" charset="0"/>
          </a:endParaRPr>
        </a:p>
      </dgm:t>
    </dgm:pt>
    <dgm:pt modelId="{4299E9D0-31B3-4209-BC34-3E1EDDA0C2EE}" type="sibTrans" cxnId="{B4D2CD0E-D98B-48EE-B2C9-75790E62F44D}">
      <dgm:prSet/>
      <dgm:spPr/>
      <dgm:t>
        <a:bodyPr/>
        <a:lstStyle/>
        <a:p>
          <a:endParaRPr lang="ru-RU"/>
        </a:p>
      </dgm:t>
    </dgm:pt>
    <dgm:pt modelId="{78218ABA-D75E-4032-814F-B9FCC646CB20}" type="pres">
      <dgm:prSet presAssocID="{7169580E-82DC-40D9-864F-1A2FC608D27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D55434C-3C53-4940-AFE2-AD42B35E2311}" type="pres">
      <dgm:prSet presAssocID="{B1C2FB07-4737-4618-BC0C-6591F971EE33}" presName="hierRoot1" presStyleCnt="0">
        <dgm:presLayoutVars>
          <dgm:hierBranch val="init"/>
        </dgm:presLayoutVars>
      </dgm:prSet>
      <dgm:spPr/>
    </dgm:pt>
    <dgm:pt modelId="{73B9F1B1-EF29-4D91-BDA3-A33DBE9EBEF6}" type="pres">
      <dgm:prSet presAssocID="{B1C2FB07-4737-4618-BC0C-6591F971EE33}" presName="rootComposite1" presStyleCnt="0"/>
      <dgm:spPr/>
    </dgm:pt>
    <dgm:pt modelId="{A42DF258-FDCC-4882-8848-D8CB69EF896E}" type="pres">
      <dgm:prSet presAssocID="{B1C2FB07-4737-4618-BC0C-6591F971EE33}" presName="rootText1" presStyleLbl="node0" presStyleIdx="0" presStyleCnt="1" custScaleX="266664" custLinFactNeighborX="1347" custLinFactNeighborY="-8538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186FBD-F7DA-467A-A9DC-EB72C5DEEFD9}" type="pres">
      <dgm:prSet presAssocID="{B1C2FB07-4737-4618-BC0C-6591F971EE33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13AF89E-35EA-4701-A9A1-CBD9111FEA7F}" type="pres">
      <dgm:prSet presAssocID="{B1C2FB07-4737-4618-BC0C-6591F971EE33}" presName="hierChild2" presStyleCnt="0"/>
      <dgm:spPr/>
    </dgm:pt>
    <dgm:pt modelId="{86A7261C-CAE9-42AF-9542-60F205ED22FA}" type="pres">
      <dgm:prSet presAssocID="{69AAA595-609B-4631-913C-6AD22F713F94}" presName="Name37" presStyleLbl="parChTrans1D2" presStyleIdx="0" presStyleCnt="2"/>
      <dgm:spPr/>
      <dgm:t>
        <a:bodyPr/>
        <a:lstStyle/>
        <a:p>
          <a:endParaRPr lang="ru-RU"/>
        </a:p>
      </dgm:t>
    </dgm:pt>
    <dgm:pt modelId="{B161F81E-E0E9-4D4E-B7B5-D7BA2A0D44CF}" type="pres">
      <dgm:prSet presAssocID="{7EE73CF9-CAF0-4167-BBB4-34F4D6B96159}" presName="hierRoot2" presStyleCnt="0">
        <dgm:presLayoutVars>
          <dgm:hierBranch val="init"/>
        </dgm:presLayoutVars>
      </dgm:prSet>
      <dgm:spPr/>
    </dgm:pt>
    <dgm:pt modelId="{D6BEE97A-0834-48AF-9D63-0283BABB469C}" type="pres">
      <dgm:prSet presAssocID="{7EE73CF9-CAF0-4167-BBB4-34F4D6B96159}" presName="rootComposite" presStyleCnt="0"/>
      <dgm:spPr/>
    </dgm:pt>
    <dgm:pt modelId="{AE89F540-9B1C-4E64-B5C1-421CC3630991}" type="pres">
      <dgm:prSet presAssocID="{7EE73CF9-CAF0-4167-BBB4-34F4D6B96159}" presName="rootText" presStyleLbl="node2" presStyleIdx="0" presStyleCnt="2" custLinFactX="29412" custLinFactNeighborX="100000" custLinFactNeighborY="-424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D2C34A8-A388-493E-B88C-1C2DC8260BBE}" type="pres">
      <dgm:prSet presAssocID="{7EE73CF9-CAF0-4167-BBB4-34F4D6B96159}" presName="rootConnector" presStyleLbl="node2" presStyleIdx="0" presStyleCnt="2"/>
      <dgm:spPr/>
      <dgm:t>
        <a:bodyPr/>
        <a:lstStyle/>
        <a:p>
          <a:endParaRPr lang="ru-RU"/>
        </a:p>
      </dgm:t>
    </dgm:pt>
    <dgm:pt modelId="{AE7624F6-2523-489C-B3CF-940E939A47E2}" type="pres">
      <dgm:prSet presAssocID="{7EE73CF9-CAF0-4167-BBB4-34F4D6B96159}" presName="hierChild4" presStyleCnt="0"/>
      <dgm:spPr/>
    </dgm:pt>
    <dgm:pt modelId="{8E814B87-B5C0-4BD1-9C27-9475518C6633}" type="pres">
      <dgm:prSet presAssocID="{7EE73CF9-CAF0-4167-BBB4-34F4D6B96159}" presName="hierChild5" presStyleCnt="0"/>
      <dgm:spPr/>
    </dgm:pt>
    <dgm:pt modelId="{E64B822A-73B3-4CEE-90BF-68CB0A07BAA3}" type="pres">
      <dgm:prSet presAssocID="{C2D880EC-70CA-41FA-B9C9-801B5E9BA4C3}" presName="Name37" presStyleLbl="parChTrans1D2" presStyleIdx="1" presStyleCnt="2"/>
      <dgm:spPr/>
      <dgm:t>
        <a:bodyPr/>
        <a:lstStyle/>
        <a:p>
          <a:endParaRPr lang="ru-RU"/>
        </a:p>
      </dgm:t>
    </dgm:pt>
    <dgm:pt modelId="{CA13E3CB-0195-4FAD-AC81-747A0BE85918}" type="pres">
      <dgm:prSet presAssocID="{7AD0604D-4A06-453A-99EE-97E5D1D72BF1}" presName="hierRoot2" presStyleCnt="0">
        <dgm:presLayoutVars>
          <dgm:hierBranch val="init"/>
        </dgm:presLayoutVars>
      </dgm:prSet>
      <dgm:spPr/>
    </dgm:pt>
    <dgm:pt modelId="{6B2F1B06-C66B-4803-8340-59A288FF6CCE}" type="pres">
      <dgm:prSet presAssocID="{7AD0604D-4A06-453A-99EE-97E5D1D72BF1}" presName="rootComposite" presStyleCnt="0"/>
      <dgm:spPr/>
    </dgm:pt>
    <dgm:pt modelId="{F715D18C-F2B3-45EB-B30F-B0E0D83BFF18}" type="pres">
      <dgm:prSet presAssocID="{7AD0604D-4A06-453A-99EE-97E5D1D72BF1}" presName="rootText" presStyleLbl="node2" presStyleIdx="1" presStyleCnt="2" custLinFactX="-17668" custLinFactNeighborX="-100000" custLinFactNeighborY="-440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95F0F60-93DC-46B1-AF88-88E1CC0B4BB3}" type="pres">
      <dgm:prSet presAssocID="{7AD0604D-4A06-453A-99EE-97E5D1D72BF1}" presName="rootConnector" presStyleLbl="node2" presStyleIdx="1" presStyleCnt="2"/>
      <dgm:spPr/>
      <dgm:t>
        <a:bodyPr/>
        <a:lstStyle/>
        <a:p>
          <a:endParaRPr lang="ru-RU"/>
        </a:p>
      </dgm:t>
    </dgm:pt>
    <dgm:pt modelId="{1A6C6925-37D0-45A3-AC95-E30EDF3B26D0}" type="pres">
      <dgm:prSet presAssocID="{7AD0604D-4A06-453A-99EE-97E5D1D72BF1}" presName="hierChild4" presStyleCnt="0"/>
      <dgm:spPr/>
    </dgm:pt>
    <dgm:pt modelId="{9D2AA682-488D-4F0D-9051-362F58D3D3A7}" type="pres">
      <dgm:prSet presAssocID="{7AD0604D-4A06-453A-99EE-97E5D1D72BF1}" presName="hierChild5" presStyleCnt="0"/>
      <dgm:spPr/>
    </dgm:pt>
    <dgm:pt modelId="{3C201A35-851D-4D39-94C4-34D1511FBF95}" type="pres">
      <dgm:prSet presAssocID="{B1C2FB07-4737-4618-BC0C-6591F971EE33}" presName="hierChild3" presStyleCnt="0"/>
      <dgm:spPr/>
    </dgm:pt>
  </dgm:ptLst>
  <dgm:cxnLst>
    <dgm:cxn modelId="{2252D975-D53E-4BAD-9020-AD67C0E0AEEB}" type="presOf" srcId="{7AD0604D-4A06-453A-99EE-97E5D1D72BF1}" destId="{B95F0F60-93DC-46B1-AF88-88E1CC0B4BB3}" srcOrd="1" destOrd="0" presId="urn:microsoft.com/office/officeart/2005/8/layout/orgChart1"/>
    <dgm:cxn modelId="{3BE0B1BB-BA56-43FC-9E81-E375EEBAFD35}" type="presOf" srcId="{7169580E-82DC-40D9-864F-1A2FC608D27F}" destId="{78218ABA-D75E-4032-814F-B9FCC646CB20}" srcOrd="0" destOrd="0" presId="urn:microsoft.com/office/officeart/2005/8/layout/orgChart1"/>
    <dgm:cxn modelId="{C776B633-C803-4594-AB3B-A1173B2C9DDB}" type="presOf" srcId="{7EE73CF9-CAF0-4167-BBB4-34F4D6B96159}" destId="{FD2C34A8-A388-493E-B88C-1C2DC8260BBE}" srcOrd="1" destOrd="0" presId="urn:microsoft.com/office/officeart/2005/8/layout/orgChart1"/>
    <dgm:cxn modelId="{0FC52DA4-ED7C-4A0E-B551-99B3E1D1D09C}" type="presOf" srcId="{C2D880EC-70CA-41FA-B9C9-801B5E9BA4C3}" destId="{E64B822A-73B3-4CEE-90BF-68CB0A07BAA3}" srcOrd="0" destOrd="0" presId="urn:microsoft.com/office/officeart/2005/8/layout/orgChart1"/>
    <dgm:cxn modelId="{02789DEF-3074-47D6-A3AA-3646205DC777}" srcId="{B1C2FB07-4737-4618-BC0C-6591F971EE33}" destId="{7EE73CF9-CAF0-4167-BBB4-34F4D6B96159}" srcOrd="0" destOrd="0" parTransId="{69AAA595-609B-4631-913C-6AD22F713F94}" sibTransId="{1029D0C4-31FB-4C29-A395-956CC5A28D96}"/>
    <dgm:cxn modelId="{42F6A09D-8BF7-4B80-9155-B3123ECF3076}" type="presOf" srcId="{B1C2FB07-4737-4618-BC0C-6591F971EE33}" destId="{39186FBD-F7DA-467A-A9DC-EB72C5DEEFD9}" srcOrd="1" destOrd="0" presId="urn:microsoft.com/office/officeart/2005/8/layout/orgChart1"/>
    <dgm:cxn modelId="{3946144C-199F-4F5B-91DC-C20B22B4CBD5}" srcId="{7169580E-82DC-40D9-864F-1A2FC608D27F}" destId="{B1C2FB07-4737-4618-BC0C-6591F971EE33}" srcOrd="0" destOrd="0" parTransId="{E18FE717-BCB0-4E70-A10B-3769263206BD}" sibTransId="{EBC6CA8C-56AC-467D-A007-19FBC2E171F1}"/>
    <dgm:cxn modelId="{7BBB74DD-479F-4A02-B96E-452A6940086E}" type="presOf" srcId="{69AAA595-609B-4631-913C-6AD22F713F94}" destId="{86A7261C-CAE9-42AF-9542-60F205ED22FA}" srcOrd="0" destOrd="0" presId="urn:microsoft.com/office/officeart/2005/8/layout/orgChart1"/>
    <dgm:cxn modelId="{B4D2CD0E-D98B-48EE-B2C9-75790E62F44D}" srcId="{B1C2FB07-4737-4618-BC0C-6591F971EE33}" destId="{7AD0604D-4A06-453A-99EE-97E5D1D72BF1}" srcOrd="1" destOrd="0" parTransId="{C2D880EC-70CA-41FA-B9C9-801B5E9BA4C3}" sibTransId="{4299E9D0-31B3-4209-BC34-3E1EDDA0C2EE}"/>
    <dgm:cxn modelId="{01E7C297-80B3-4101-B87C-6CCAC43F93E0}" type="presOf" srcId="{7AD0604D-4A06-453A-99EE-97E5D1D72BF1}" destId="{F715D18C-F2B3-45EB-B30F-B0E0D83BFF18}" srcOrd="0" destOrd="0" presId="urn:microsoft.com/office/officeart/2005/8/layout/orgChart1"/>
    <dgm:cxn modelId="{323210E0-16C1-46F3-8593-BE94DB27012A}" type="presOf" srcId="{7EE73CF9-CAF0-4167-BBB4-34F4D6B96159}" destId="{AE89F540-9B1C-4E64-B5C1-421CC3630991}" srcOrd="0" destOrd="0" presId="urn:microsoft.com/office/officeart/2005/8/layout/orgChart1"/>
    <dgm:cxn modelId="{6E865BA1-5B3F-48CC-8CAB-D192E23CD8D1}" type="presOf" srcId="{B1C2FB07-4737-4618-BC0C-6591F971EE33}" destId="{A42DF258-FDCC-4882-8848-D8CB69EF896E}" srcOrd="0" destOrd="0" presId="urn:microsoft.com/office/officeart/2005/8/layout/orgChart1"/>
    <dgm:cxn modelId="{1F2023A1-F55F-40E4-B3C8-3C381A506721}" type="presParOf" srcId="{78218ABA-D75E-4032-814F-B9FCC646CB20}" destId="{2D55434C-3C53-4940-AFE2-AD42B35E2311}" srcOrd="0" destOrd="0" presId="urn:microsoft.com/office/officeart/2005/8/layout/orgChart1"/>
    <dgm:cxn modelId="{C21B3A5C-EC71-4497-A08C-F002C7367749}" type="presParOf" srcId="{2D55434C-3C53-4940-AFE2-AD42B35E2311}" destId="{73B9F1B1-EF29-4D91-BDA3-A33DBE9EBEF6}" srcOrd="0" destOrd="0" presId="urn:microsoft.com/office/officeart/2005/8/layout/orgChart1"/>
    <dgm:cxn modelId="{DEDDC4F5-F053-4756-B802-7D8564CF6A40}" type="presParOf" srcId="{73B9F1B1-EF29-4D91-BDA3-A33DBE9EBEF6}" destId="{A42DF258-FDCC-4882-8848-D8CB69EF896E}" srcOrd="0" destOrd="0" presId="urn:microsoft.com/office/officeart/2005/8/layout/orgChart1"/>
    <dgm:cxn modelId="{EAA7ED6B-7941-4B76-9570-61A0E1719498}" type="presParOf" srcId="{73B9F1B1-EF29-4D91-BDA3-A33DBE9EBEF6}" destId="{39186FBD-F7DA-467A-A9DC-EB72C5DEEFD9}" srcOrd="1" destOrd="0" presId="urn:microsoft.com/office/officeart/2005/8/layout/orgChart1"/>
    <dgm:cxn modelId="{733D7FC0-2778-4A3E-ADE9-154A46195FE4}" type="presParOf" srcId="{2D55434C-3C53-4940-AFE2-AD42B35E2311}" destId="{A13AF89E-35EA-4701-A9A1-CBD9111FEA7F}" srcOrd="1" destOrd="0" presId="urn:microsoft.com/office/officeart/2005/8/layout/orgChart1"/>
    <dgm:cxn modelId="{56AB7F18-9521-4AA7-8D06-69D826A20427}" type="presParOf" srcId="{A13AF89E-35EA-4701-A9A1-CBD9111FEA7F}" destId="{86A7261C-CAE9-42AF-9542-60F205ED22FA}" srcOrd="0" destOrd="0" presId="urn:microsoft.com/office/officeart/2005/8/layout/orgChart1"/>
    <dgm:cxn modelId="{3A2317BE-8AAC-403E-9A23-52FBB6EAF455}" type="presParOf" srcId="{A13AF89E-35EA-4701-A9A1-CBD9111FEA7F}" destId="{B161F81E-E0E9-4D4E-B7B5-D7BA2A0D44CF}" srcOrd="1" destOrd="0" presId="urn:microsoft.com/office/officeart/2005/8/layout/orgChart1"/>
    <dgm:cxn modelId="{2011F103-9165-4A12-B702-DCAB056D0387}" type="presParOf" srcId="{B161F81E-E0E9-4D4E-B7B5-D7BA2A0D44CF}" destId="{D6BEE97A-0834-48AF-9D63-0283BABB469C}" srcOrd="0" destOrd="0" presId="urn:microsoft.com/office/officeart/2005/8/layout/orgChart1"/>
    <dgm:cxn modelId="{2D632F67-2D8E-4B57-8303-42E26E68C141}" type="presParOf" srcId="{D6BEE97A-0834-48AF-9D63-0283BABB469C}" destId="{AE89F540-9B1C-4E64-B5C1-421CC3630991}" srcOrd="0" destOrd="0" presId="urn:microsoft.com/office/officeart/2005/8/layout/orgChart1"/>
    <dgm:cxn modelId="{A381D15F-CDDD-42B7-9D47-391C0E708D34}" type="presParOf" srcId="{D6BEE97A-0834-48AF-9D63-0283BABB469C}" destId="{FD2C34A8-A388-493E-B88C-1C2DC8260BBE}" srcOrd="1" destOrd="0" presId="urn:microsoft.com/office/officeart/2005/8/layout/orgChart1"/>
    <dgm:cxn modelId="{183C2B3E-13A1-48DD-BDD4-AFA4ACFB0913}" type="presParOf" srcId="{B161F81E-E0E9-4D4E-B7B5-D7BA2A0D44CF}" destId="{AE7624F6-2523-489C-B3CF-940E939A47E2}" srcOrd="1" destOrd="0" presId="urn:microsoft.com/office/officeart/2005/8/layout/orgChart1"/>
    <dgm:cxn modelId="{02E88102-5659-4915-938F-994889FC753B}" type="presParOf" srcId="{B161F81E-E0E9-4D4E-B7B5-D7BA2A0D44CF}" destId="{8E814B87-B5C0-4BD1-9C27-9475518C6633}" srcOrd="2" destOrd="0" presId="urn:microsoft.com/office/officeart/2005/8/layout/orgChart1"/>
    <dgm:cxn modelId="{C81D6BD0-8DE8-4C6F-8871-E8526A2C8A95}" type="presParOf" srcId="{A13AF89E-35EA-4701-A9A1-CBD9111FEA7F}" destId="{E64B822A-73B3-4CEE-90BF-68CB0A07BAA3}" srcOrd="2" destOrd="0" presId="urn:microsoft.com/office/officeart/2005/8/layout/orgChart1"/>
    <dgm:cxn modelId="{5267A743-54B6-4DFC-8675-DB9D4F68B86E}" type="presParOf" srcId="{A13AF89E-35EA-4701-A9A1-CBD9111FEA7F}" destId="{CA13E3CB-0195-4FAD-AC81-747A0BE85918}" srcOrd="3" destOrd="0" presId="urn:microsoft.com/office/officeart/2005/8/layout/orgChart1"/>
    <dgm:cxn modelId="{DFC86E42-EC7F-481B-A859-9A9AE5059713}" type="presParOf" srcId="{CA13E3CB-0195-4FAD-AC81-747A0BE85918}" destId="{6B2F1B06-C66B-4803-8340-59A288FF6CCE}" srcOrd="0" destOrd="0" presId="urn:microsoft.com/office/officeart/2005/8/layout/orgChart1"/>
    <dgm:cxn modelId="{783EBA81-F47E-4850-9797-2C19B0AB5051}" type="presParOf" srcId="{6B2F1B06-C66B-4803-8340-59A288FF6CCE}" destId="{F715D18C-F2B3-45EB-B30F-B0E0D83BFF18}" srcOrd="0" destOrd="0" presId="urn:microsoft.com/office/officeart/2005/8/layout/orgChart1"/>
    <dgm:cxn modelId="{91E32217-EAE0-408E-A3F2-BB4202AF5722}" type="presParOf" srcId="{6B2F1B06-C66B-4803-8340-59A288FF6CCE}" destId="{B95F0F60-93DC-46B1-AF88-88E1CC0B4BB3}" srcOrd="1" destOrd="0" presId="urn:microsoft.com/office/officeart/2005/8/layout/orgChart1"/>
    <dgm:cxn modelId="{C352457C-9EAA-4A4B-8C15-6ED114A1AA9F}" type="presParOf" srcId="{CA13E3CB-0195-4FAD-AC81-747A0BE85918}" destId="{1A6C6925-37D0-45A3-AC95-E30EDF3B26D0}" srcOrd="1" destOrd="0" presId="urn:microsoft.com/office/officeart/2005/8/layout/orgChart1"/>
    <dgm:cxn modelId="{2B02A904-D632-4F7B-AC39-3F0B54288911}" type="presParOf" srcId="{CA13E3CB-0195-4FAD-AC81-747A0BE85918}" destId="{9D2AA682-488D-4F0D-9051-362F58D3D3A7}" srcOrd="2" destOrd="0" presId="urn:microsoft.com/office/officeart/2005/8/layout/orgChart1"/>
    <dgm:cxn modelId="{54385478-832C-4198-B77C-2979A7BAEC37}" type="presParOf" srcId="{2D55434C-3C53-4940-AFE2-AD42B35E2311}" destId="{3C201A35-851D-4D39-94C4-34D1511FBF9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E0AF42-9E64-4E5F-B32B-6A1746098420}" type="doc">
      <dgm:prSet loTypeId="urn:microsoft.com/office/officeart/2005/8/layout/process4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1667D0A6-7070-4C86-8F7F-CD436636718F}">
      <dgm:prSet phldrT="[Текст]" custT="1"/>
      <dgm:spPr>
        <a:xfrm rot="10800000">
          <a:off x="1600220" y="0"/>
          <a:ext cx="5574030" cy="619727"/>
        </a:xfrm>
      </dgm:spPr>
      <dgm:t>
        <a:bodyPr/>
        <a:lstStyle/>
        <a:p>
          <a:r>
            <a:rPr lang="ru-RU" sz="3600" b="0" i="0" dirty="0" smtClean="0">
              <a:solidFill>
                <a:schemeClr val="bg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Проблема</a:t>
          </a:r>
          <a:endParaRPr lang="ru-RU" sz="3600" b="0" i="0" dirty="0">
            <a:solidFill>
              <a:schemeClr val="bg1"/>
            </a:solidFill>
            <a:effectLst/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692B1061-3CF4-4E58-A992-B293F60FD7CD}" type="parTrans" cxnId="{B214171E-60AF-4334-88A6-3F0F921261BA}">
      <dgm:prSet/>
      <dgm:spPr/>
      <dgm:t>
        <a:bodyPr/>
        <a:lstStyle/>
        <a:p>
          <a:endParaRPr lang="ru-RU"/>
        </a:p>
      </dgm:t>
    </dgm:pt>
    <dgm:pt modelId="{BF29A1AE-541E-4C37-8FF0-E0A78524FE94}" type="sibTrans" cxnId="{B214171E-60AF-4334-88A6-3F0F921261BA}">
      <dgm:prSet/>
      <dgm:spPr/>
      <dgm:t>
        <a:bodyPr/>
        <a:lstStyle/>
        <a:p>
          <a:endParaRPr lang="ru-RU"/>
        </a:p>
      </dgm:t>
    </dgm:pt>
    <dgm:pt modelId="{0B164E01-C8F3-436E-AC90-B6256B42B2FE}">
      <dgm:prSet phldrT="[Текст]" custT="1"/>
      <dgm:spPr>
        <a:xfrm rot="10800000">
          <a:off x="1524023" y="838202"/>
          <a:ext cx="5574030" cy="619727"/>
        </a:xfrm>
      </dgm:spPr>
      <dgm:t>
        <a:bodyPr/>
        <a:lstStyle/>
        <a:p>
          <a:r>
            <a:rPr lang="ru-RU" sz="3600" b="0" i="0" smtClean="0">
              <a:solidFill>
                <a:schemeClr val="bg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Проектирование проекта</a:t>
          </a:r>
          <a:endParaRPr lang="ru-RU" sz="3600" b="0" i="0" dirty="0">
            <a:solidFill>
              <a:schemeClr val="bg1"/>
            </a:solidFill>
            <a:effectLst/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B7B25A7B-5527-4D4C-8E8D-BE642FBA2443}" type="parTrans" cxnId="{9B4F4CD7-787D-4D6B-BB0C-7CC2BAE1886E}">
      <dgm:prSet/>
      <dgm:spPr/>
      <dgm:t>
        <a:bodyPr/>
        <a:lstStyle/>
        <a:p>
          <a:endParaRPr lang="ru-RU"/>
        </a:p>
      </dgm:t>
    </dgm:pt>
    <dgm:pt modelId="{5DE86147-AFF3-4EB1-AECB-B9393AA7FE27}" type="sibTrans" cxnId="{9B4F4CD7-787D-4D6B-BB0C-7CC2BAE1886E}">
      <dgm:prSet/>
      <dgm:spPr/>
      <dgm:t>
        <a:bodyPr/>
        <a:lstStyle/>
        <a:p>
          <a:endParaRPr lang="ru-RU"/>
        </a:p>
      </dgm:t>
    </dgm:pt>
    <dgm:pt modelId="{F923C256-1A95-4045-AC91-60414FA6BDB3}">
      <dgm:prSet phldrT="[Текст]" custT="1"/>
      <dgm:spPr>
        <a:xfrm rot="10800000">
          <a:off x="1558916" y="1611875"/>
          <a:ext cx="5574030" cy="619727"/>
        </a:xfrm>
      </dgm:spPr>
      <dgm:t>
        <a:bodyPr/>
        <a:lstStyle/>
        <a:p>
          <a:r>
            <a:rPr lang="ru-RU" sz="3600" b="0" i="0" smtClean="0">
              <a:solidFill>
                <a:schemeClr val="bg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Поиск информации</a:t>
          </a:r>
          <a:endParaRPr lang="ru-RU" sz="3600" b="0" i="0" dirty="0">
            <a:solidFill>
              <a:schemeClr val="bg1"/>
            </a:solidFill>
            <a:effectLst/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FD24DB45-F6B2-470D-9E62-F9BB46CDEB5E}" type="parTrans" cxnId="{F7DF7503-584C-4412-93B7-B860AC0159B8}">
      <dgm:prSet/>
      <dgm:spPr/>
      <dgm:t>
        <a:bodyPr/>
        <a:lstStyle/>
        <a:p>
          <a:endParaRPr lang="ru-RU"/>
        </a:p>
      </dgm:t>
    </dgm:pt>
    <dgm:pt modelId="{E9A339A9-18C6-45C0-A1BD-9F4D533AC7DD}" type="sibTrans" cxnId="{F7DF7503-584C-4412-93B7-B860AC0159B8}">
      <dgm:prSet/>
      <dgm:spPr/>
      <dgm:t>
        <a:bodyPr/>
        <a:lstStyle/>
        <a:p>
          <a:endParaRPr lang="ru-RU"/>
        </a:p>
      </dgm:t>
    </dgm:pt>
    <dgm:pt modelId="{2A34D2DB-D823-478F-9923-5CC7D5DD1363}">
      <dgm:prSet phldrT="[Текст]" custT="1"/>
      <dgm:spPr>
        <a:xfrm rot="10800000">
          <a:off x="1558916" y="2416596"/>
          <a:ext cx="5574030" cy="619727"/>
        </a:xfrm>
      </dgm:spPr>
      <dgm:t>
        <a:bodyPr/>
        <a:lstStyle/>
        <a:p>
          <a:r>
            <a:rPr lang="ru-RU" sz="3600" b="0" i="0" smtClean="0">
              <a:solidFill>
                <a:schemeClr val="bg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Продукт</a:t>
          </a:r>
          <a:endParaRPr lang="ru-RU" sz="3600" b="0" i="0" dirty="0">
            <a:solidFill>
              <a:schemeClr val="bg1"/>
            </a:solidFill>
            <a:effectLst/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740D9B05-E4C5-482F-9B77-40E740A5FC93}" type="parTrans" cxnId="{661BD615-A225-41A9-8BF2-9A4686848427}">
      <dgm:prSet/>
      <dgm:spPr/>
      <dgm:t>
        <a:bodyPr/>
        <a:lstStyle/>
        <a:p>
          <a:endParaRPr lang="ru-RU"/>
        </a:p>
      </dgm:t>
    </dgm:pt>
    <dgm:pt modelId="{D7800F89-5CA7-497E-987B-88752F5F97E7}" type="sibTrans" cxnId="{661BD615-A225-41A9-8BF2-9A4686848427}">
      <dgm:prSet/>
      <dgm:spPr/>
      <dgm:t>
        <a:bodyPr/>
        <a:lstStyle/>
        <a:p>
          <a:endParaRPr lang="ru-RU"/>
        </a:p>
      </dgm:t>
    </dgm:pt>
    <dgm:pt modelId="{59BF34D4-273D-45B6-93DB-74E139614C52}">
      <dgm:prSet phldrT="[Текст]" custT="1"/>
      <dgm:spPr>
        <a:xfrm rot="10800000">
          <a:off x="1558916" y="3221317"/>
          <a:ext cx="5574030" cy="619727"/>
        </a:xfrm>
      </dgm:spPr>
      <dgm:t>
        <a:bodyPr/>
        <a:lstStyle/>
        <a:p>
          <a:r>
            <a:rPr lang="ru-RU" sz="3600" b="0" i="0" smtClean="0">
              <a:solidFill>
                <a:schemeClr val="bg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Презентация</a:t>
          </a:r>
          <a:endParaRPr lang="ru-RU" sz="3600" b="0" i="0" dirty="0">
            <a:solidFill>
              <a:schemeClr val="bg1"/>
            </a:solidFill>
            <a:effectLst/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0D91743D-1797-4BAF-8D95-1ADE16034047}" type="parTrans" cxnId="{C60B9B7D-C891-4B6C-BED4-951AF11B50A9}">
      <dgm:prSet/>
      <dgm:spPr/>
      <dgm:t>
        <a:bodyPr/>
        <a:lstStyle/>
        <a:p>
          <a:endParaRPr lang="ru-RU"/>
        </a:p>
      </dgm:t>
    </dgm:pt>
    <dgm:pt modelId="{DF6EAE9E-A354-4994-9524-AB98B3F734EA}" type="sibTrans" cxnId="{C60B9B7D-C891-4B6C-BED4-951AF11B50A9}">
      <dgm:prSet/>
      <dgm:spPr/>
      <dgm:t>
        <a:bodyPr/>
        <a:lstStyle/>
        <a:p>
          <a:endParaRPr lang="ru-RU"/>
        </a:p>
      </dgm:t>
    </dgm:pt>
    <dgm:pt modelId="{55563AD7-FF41-4F39-97D4-329104F33CFA}">
      <dgm:prSet phldrT="[Текст]" custT="1"/>
      <dgm:spPr>
        <a:xfrm rot="10800000">
          <a:off x="1558916" y="4026038"/>
          <a:ext cx="5574030" cy="619727"/>
        </a:xfrm>
      </dgm:spPr>
      <dgm:t>
        <a:bodyPr/>
        <a:lstStyle/>
        <a:p>
          <a:r>
            <a:rPr lang="ru-RU" sz="3600" b="0" i="0" smtClean="0">
              <a:solidFill>
                <a:schemeClr val="bg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Портфолио проекта</a:t>
          </a:r>
          <a:endParaRPr lang="ru-RU" sz="3600" b="0" i="0" dirty="0">
            <a:solidFill>
              <a:schemeClr val="bg1"/>
            </a:solidFill>
            <a:effectLst/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553DDBDE-BCC0-43C4-8A38-6CAAFCF7923B}" type="parTrans" cxnId="{C02A05FC-FE0D-4CCE-9396-D2A8A9B9B902}">
      <dgm:prSet/>
      <dgm:spPr/>
      <dgm:t>
        <a:bodyPr/>
        <a:lstStyle/>
        <a:p>
          <a:endParaRPr lang="ru-RU"/>
        </a:p>
      </dgm:t>
    </dgm:pt>
    <dgm:pt modelId="{84C7A887-F76A-42C8-B57B-A181E258A729}" type="sibTrans" cxnId="{C02A05FC-FE0D-4CCE-9396-D2A8A9B9B902}">
      <dgm:prSet/>
      <dgm:spPr/>
      <dgm:t>
        <a:bodyPr/>
        <a:lstStyle/>
        <a:p>
          <a:endParaRPr lang="ru-RU"/>
        </a:p>
      </dgm:t>
    </dgm:pt>
    <dgm:pt modelId="{966297DC-97C4-4846-85BB-89F20922E655}" type="pres">
      <dgm:prSet presAssocID="{4AE0AF42-9E64-4E5F-B32B-6A174609842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F884D2A-1E85-4C5A-BF40-EC630CBAEA10}" type="pres">
      <dgm:prSet presAssocID="{55563AD7-FF41-4F39-97D4-329104F33CFA}" presName="boxAndChildren" presStyleCnt="0"/>
      <dgm:spPr/>
      <dgm:t>
        <a:bodyPr/>
        <a:lstStyle/>
        <a:p>
          <a:endParaRPr lang="ru-RU"/>
        </a:p>
      </dgm:t>
    </dgm:pt>
    <dgm:pt modelId="{76B84B1C-73F6-4D84-9437-22053FCDEB10}" type="pres">
      <dgm:prSet presAssocID="{55563AD7-FF41-4F39-97D4-329104F33CFA}" presName="parentTextBox" presStyleLbl="node1" presStyleIdx="0" presStyleCnt="6" custLinFactNeighborX="1099" custLinFactNeighborY="-465"/>
      <dgm:spPr/>
      <dgm:t>
        <a:bodyPr/>
        <a:lstStyle/>
        <a:p>
          <a:endParaRPr lang="ru-RU"/>
        </a:p>
      </dgm:t>
    </dgm:pt>
    <dgm:pt modelId="{EE217255-BD58-4F05-B92E-04254ACA164A}" type="pres">
      <dgm:prSet presAssocID="{DF6EAE9E-A354-4994-9524-AB98B3F734EA}" presName="sp" presStyleCnt="0"/>
      <dgm:spPr/>
      <dgm:t>
        <a:bodyPr/>
        <a:lstStyle/>
        <a:p>
          <a:endParaRPr lang="ru-RU"/>
        </a:p>
      </dgm:t>
    </dgm:pt>
    <dgm:pt modelId="{85D0BEDD-68B7-44B9-8F61-45915990F705}" type="pres">
      <dgm:prSet presAssocID="{59BF34D4-273D-45B6-93DB-74E139614C52}" presName="arrowAndChildren" presStyleCnt="0"/>
      <dgm:spPr/>
      <dgm:t>
        <a:bodyPr/>
        <a:lstStyle/>
        <a:p>
          <a:endParaRPr lang="ru-RU"/>
        </a:p>
      </dgm:t>
    </dgm:pt>
    <dgm:pt modelId="{C3E214C1-E26D-4C0A-8459-E1EEEF564077}" type="pres">
      <dgm:prSet presAssocID="{59BF34D4-273D-45B6-93DB-74E139614C52}" presName="parentTextArrow" presStyleLbl="node1" presStyleIdx="1" presStyleCnt="6"/>
      <dgm:spPr/>
      <dgm:t>
        <a:bodyPr/>
        <a:lstStyle/>
        <a:p>
          <a:endParaRPr lang="ru-RU"/>
        </a:p>
      </dgm:t>
    </dgm:pt>
    <dgm:pt modelId="{53EA7650-452E-4997-ABB6-10EBDFCC6121}" type="pres">
      <dgm:prSet presAssocID="{D7800F89-5CA7-497E-987B-88752F5F97E7}" presName="sp" presStyleCnt="0"/>
      <dgm:spPr/>
      <dgm:t>
        <a:bodyPr/>
        <a:lstStyle/>
        <a:p>
          <a:endParaRPr lang="ru-RU"/>
        </a:p>
      </dgm:t>
    </dgm:pt>
    <dgm:pt modelId="{C2CC7725-EDCF-42AE-8F82-5E4B3D51D0CF}" type="pres">
      <dgm:prSet presAssocID="{2A34D2DB-D823-478F-9923-5CC7D5DD1363}" presName="arrowAndChildren" presStyleCnt="0"/>
      <dgm:spPr/>
      <dgm:t>
        <a:bodyPr/>
        <a:lstStyle/>
        <a:p>
          <a:endParaRPr lang="ru-RU"/>
        </a:p>
      </dgm:t>
    </dgm:pt>
    <dgm:pt modelId="{50EC6C96-5419-459B-8507-698FE64B68C2}" type="pres">
      <dgm:prSet presAssocID="{2A34D2DB-D823-478F-9923-5CC7D5DD1363}" presName="parentTextArrow" presStyleLbl="node1" presStyleIdx="2" presStyleCnt="6"/>
      <dgm:spPr/>
      <dgm:t>
        <a:bodyPr/>
        <a:lstStyle/>
        <a:p>
          <a:endParaRPr lang="ru-RU"/>
        </a:p>
      </dgm:t>
    </dgm:pt>
    <dgm:pt modelId="{EE994D99-550A-4F82-B6E7-AC26FE119C0C}" type="pres">
      <dgm:prSet presAssocID="{E9A339A9-18C6-45C0-A1BD-9F4D533AC7DD}" presName="sp" presStyleCnt="0"/>
      <dgm:spPr/>
      <dgm:t>
        <a:bodyPr/>
        <a:lstStyle/>
        <a:p>
          <a:endParaRPr lang="ru-RU"/>
        </a:p>
      </dgm:t>
    </dgm:pt>
    <dgm:pt modelId="{ADC5494B-E444-4865-9AC5-EDD376FB56C6}" type="pres">
      <dgm:prSet presAssocID="{F923C256-1A95-4045-AC91-60414FA6BDB3}" presName="arrowAndChildren" presStyleCnt="0"/>
      <dgm:spPr/>
      <dgm:t>
        <a:bodyPr/>
        <a:lstStyle/>
        <a:p>
          <a:endParaRPr lang="ru-RU"/>
        </a:p>
      </dgm:t>
    </dgm:pt>
    <dgm:pt modelId="{C7962C9F-E123-4842-9FAF-45CF2746CE73}" type="pres">
      <dgm:prSet presAssocID="{F923C256-1A95-4045-AC91-60414FA6BDB3}" presName="parentTextArrow" presStyleLbl="node1" presStyleIdx="3" presStyleCnt="6"/>
      <dgm:spPr/>
      <dgm:t>
        <a:bodyPr/>
        <a:lstStyle/>
        <a:p>
          <a:endParaRPr lang="ru-RU"/>
        </a:p>
      </dgm:t>
    </dgm:pt>
    <dgm:pt modelId="{44F3FFFD-EE59-43C8-AA47-98692AE57475}" type="pres">
      <dgm:prSet presAssocID="{5DE86147-AFF3-4EB1-AECB-B9393AA7FE27}" presName="sp" presStyleCnt="0"/>
      <dgm:spPr/>
      <dgm:t>
        <a:bodyPr/>
        <a:lstStyle/>
        <a:p>
          <a:endParaRPr lang="ru-RU"/>
        </a:p>
      </dgm:t>
    </dgm:pt>
    <dgm:pt modelId="{F2930D1F-FA27-4B87-BE34-F8D0196AB168}" type="pres">
      <dgm:prSet presAssocID="{0B164E01-C8F3-436E-AC90-B6256B42B2FE}" presName="arrowAndChildren" presStyleCnt="0"/>
      <dgm:spPr/>
      <dgm:t>
        <a:bodyPr/>
        <a:lstStyle/>
        <a:p>
          <a:endParaRPr lang="ru-RU"/>
        </a:p>
      </dgm:t>
    </dgm:pt>
    <dgm:pt modelId="{B86A00FE-B444-4B3C-A60B-A8272572DDF2}" type="pres">
      <dgm:prSet presAssocID="{0B164E01-C8F3-436E-AC90-B6256B42B2FE}" presName="parentTextArrow" presStyleLbl="node1" presStyleIdx="4" presStyleCnt="6"/>
      <dgm:spPr/>
      <dgm:t>
        <a:bodyPr/>
        <a:lstStyle/>
        <a:p>
          <a:endParaRPr lang="ru-RU"/>
        </a:p>
      </dgm:t>
    </dgm:pt>
    <dgm:pt modelId="{77D9A902-169A-4294-9EF5-D4B05FAD199D}" type="pres">
      <dgm:prSet presAssocID="{BF29A1AE-541E-4C37-8FF0-E0A78524FE94}" presName="sp" presStyleCnt="0"/>
      <dgm:spPr/>
      <dgm:t>
        <a:bodyPr/>
        <a:lstStyle/>
        <a:p>
          <a:endParaRPr lang="ru-RU"/>
        </a:p>
      </dgm:t>
    </dgm:pt>
    <dgm:pt modelId="{53A27597-0CAE-4FD1-9629-F5C8D60C8B4C}" type="pres">
      <dgm:prSet presAssocID="{1667D0A6-7070-4C86-8F7F-CD436636718F}" presName="arrowAndChildren" presStyleCnt="0"/>
      <dgm:spPr/>
      <dgm:t>
        <a:bodyPr/>
        <a:lstStyle/>
        <a:p>
          <a:endParaRPr lang="ru-RU"/>
        </a:p>
      </dgm:t>
    </dgm:pt>
    <dgm:pt modelId="{BBD34E38-5254-43E6-8ABE-FBC32B4FC598}" type="pres">
      <dgm:prSet presAssocID="{1667D0A6-7070-4C86-8F7F-CD436636718F}" presName="parentTextArrow" presStyleLbl="node1" presStyleIdx="5" presStyleCnt="6" custLinFactNeighborY="-265"/>
      <dgm:spPr/>
      <dgm:t>
        <a:bodyPr/>
        <a:lstStyle/>
        <a:p>
          <a:endParaRPr lang="ru-RU"/>
        </a:p>
      </dgm:t>
    </dgm:pt>
  </dgm:ptLst>
  <dgm:cxnLst>
    <dgm:cxn modelId="{A8FA1705-03B6-4228-B317-CA02D9495ABF}" type="presOf" srcId="{59BF34D4-273D-45B6-93DB-74E139614C52}" destId="{C3E214C1-E26D-4C0A-8459-E1EEEF564077}" srcOrd="0" destOrd="0" presId="urn:microsoft.com/office/officeart/2005/8/layout/process4"/>
    <dgm:cxn modelId="{4C7DB7A5-ED76-4422-8266-06E8995E7E7F}" type="presOf" srcId="{55563AD7-FF41-4F39-97D4-329104F33CFA}" destId="{76B84B1C-73F6-4D84-9437-22053FCDEB10}" srcOrd="0" destOrd="0" presId="urn:microsoft.com/office/officeart/2005/8/layout/process4"/>
    <dgm:cxn modelId="{661BD615-A225-41A9-8BF2-9A4686848427}" srcId="{4AE0AF42-9E64-4E5F-B32B-6A1746098420}" destId="{2A34D2DB-D823-478F-9923-5CC7D5DD1363}" srcOrd="3" destOrd="0" parTransId="{740D9B05-E4C5-482F-9B77-40E740A5FC93}" sibTransId="{D7800F89-5CA7-497E-987B-88752F5F97E7}"/>
    <dgm:cxn modelId="{D655F855-9B57-4A47-A840-D002CB752084}" type="presOf" srcId="{2A34D2DB-D823-478F-9923-5CC7D5DD1363}" destId="{50EC6C96-5419-459B-8507-698FE64B68C2}" srcOrd="0" destOrd="0" presId="urn:microsoft.com/office/officeart/2005/8/layout/process4"/>
    <dgm:cxn modelId="{E7F9464F-EED1-43A3-B4D2-C17997F0CB70}" type="presOf" srcId="{F923C256-1A95-4045-AC91-60414FA6BDB3}" destId="{C7962C9F-E123-4842-9FAF-45CF2746CE73}" srcOrd="0" destOrd="0" presId="urn:microsoft.com/office/officeart/2005/8/layout/process4"/>
    <dgm:cxn modelId="{B214171E-60AF-4334-88A6-3F0F921261BA}" srcId="{4AE0AF42-9E64-4E5F-B32B-6A1746098420}" destId="{1667D0A6-7070-4C86-8F7F-CD436636718F}" srcOrd="0" destOrd="0" parTransId="{692B1061-3CF4-4E58-A992-B293F60FD7CD}" sibTransId="{BF29A1AE-541E-4C37-8FF0-E0A78524FE94}"/>
    <dgm:cxn modelId="{D9F92B0A-5CCB-4270-A874-E0581E77BF68}" type="presOf" srcId="{0B164E01-C8F3-436E-AC90-B6256B42B2FE}" destId="{B86A00FE-B444-4B3C-A60B-A8272572DDF2}" srcOrd="0" destOrd="0" presId="urn:microsoft.com/office/officeart/2005/8/layout/process4"/>
    <dgm:cxn modelId="{C02A05FC-FE0D-4CCE-9396-D2A8A9B9B902}" srcId="{4AE0AF42-9E64-4E5F-B32B-6A1746098420}" destId="{55563AD7-FF41-4F39-97D4-329104F33CFA}" srcOrd="5" destOrd="0" parTransId="{553DDBDE-BCC0-43C4-8A38-6CAAFCF7923B}" sibTransId="{84C7A887-F76A-42C8-B57B-A181E258A729}"/>
    <dgm:cxn modelId="{61C73D6C-3154-449D-AE12-7116024A8E5C}" type="presOf" srcId="{4AE0AF42-9E64-4E5F-B32B-6A1746098420}" destId="{966297DC-97C4-4846-85BB-89F20922E655}" srcOrd="0" destOrd="0" presId="urn:microsoft.com/office/officeart/2005/8/layout/process4"/>
    <dgm:cxn modelId="{9713614F-7D54-4410-95C8-B596D32ADAB0}" type="presOf" srcId="{1667D0A6-7070-4C86-8F7F-CD436636718F}" destId="{BBD34E38-5254-43E6-8ABE-FBC32B4FC598}" srcOrd="0" destOrd="0" presId="urn:microsoft.com/office/officeart/2005/8/layout/process4"/>
    <dgm:cxn modelId="{F7DF7503-584C-4412-93B7-B860AC0159B8}" srcId="{4AE0AF42-9E64-4E5F-B32B-6A1746098420}" destId="{F923C256-1A95-4045-AC91-60414FA6BDB3}" srcOrd="2" destOrd="0" parTransId="{FD24DB45-F6B2-470D-9E62-F9BB46CDEB5E}" sibTransId="{E9A339A9-18C6-45C0-A1BD-9F4D533AC7DD}"/>
    <dgm:cxn modelId="{9B4F4CD7-787D-4D6B-BB0C-7CC2BAE1886E}" srcId="{4AE0AF42-9E64-4E5F-B32B-6A1746098420}" destId="{0B164E01-C8F3-436E-AC90-B6256B42B2FE}" srcOrd="1" destOrd="0" parTransId="{B7B25A7B-5527-4D4C-8E8D-BE642FBA2443}" sibTransId="{5DE86147-AFF3-4EB1-AECB-B9393AA7FE27}"/>
    <dgm:cxn modelId="{C60B9B7D-C891-4B6C-BED4-951AF11B50A9}" srcId="{4AE0AF42-9E64-4E5F-B32B-6A1746098420}" destId="{59BF34D4-273D-45B6-93DB-74E139614C52}" srcOrd="4" destOrd="0" parTransId="{0D91743D-1797-4BAF-8D95-1ADE16034047}" sibTransId="{DF6EAE9E-A354-4994-9524-AB98B3F734EA}"/>
    <dgm:cxn modelId="{7E8A0DAF-AABE-4C28-96F1-ACA532A9AA4B}" type="presParOf" srcId="{966297DC-97C4-4846-85BB-89F20922E655}" destId="{1F884D2A-1E85-4C5A-BF40-EC630CBAEA10}" srcOrd="0" destOrd="0" presId="urn:microsoft.com/office/officeart/2005/8/layout/process4"/>
    <dgm:cxn modelId="{1C7DEC06-B965-4B69-B740-0713D1C424A2}" type="presParOf" srcId="{1F884D2A-1E85-4C5A-BF40-EC630CBAEA10}" destId="{76B84B1C-73F6-4D84-9437-22053FCDEB10}" srcOrd="0" destOrd="0" presId="urn:microsoft.com/office/officeart/2005/8/layout/process4"/>
    <dgm:cxn modelId="{41F02192-A07A-4BA9-9148-A3E94DC53F44}" type="presParOf" srcId="{966297DC-97C4-4846-85BB-89F20922E655}" destId="{EE217255-BD58-4F05-B92E-04254ACA164A}" srcOrd="1" destOrd="0" presId="urn:microsoft.com/office/officeart/2005/8/layout/process4"/>
    <dgm:cxn modelId="{462E4869-1BA8-4850-BCAC-238BEF8F5A96}" type="presParOf" srcId="{966297DC-97C4-4846-85BB-89F20922E655}" destId="{85D0BEDD-68B7-44B9-8F61-45915990F705}" srcOrd="2" destOrd="0" presId="urn:microsoft.com/office/officeart/2005/8/layout/process4"/>
    <dgm:cxn modelId="{5031D6CD-DA1D-4C04-962E-A762F611C0F6}" type="presParOf" srcId="{85D0BEDD-68B7-44B9-8F61-45915990F705}" destId="{C3E214C1-E26D-4C0A-8459-E1EEEF564077}" srcOrd="0" destOrd="0" presId="urn:microsoft.com/office/officeart/2005/8/layout/process4"/>
    <dgm:cxn modelId="{1F8DAFFF-1F40-4C38-B6F5-790233C68317}" type="presParOf" srcId="{966297DC-97C4-4846-85BB-89F20922E655}" destId="{53EA7650-452E-4997-ABB6-10EBDFCC6121}" srcOrd="3" destOrd="0" presId="urn:microsoft.com/office/officeart/2005/8/layout/process4"/>
    <dgm:cxn modelId="{E5D574C9-6763-4E91-91F0-4779F5B0D869}" type="presParOf" srcId="{966297DC-97C4-4846-85BB-89F20922E655}" destId="{C2CC7725-EDCF-42AE-8F82-5E4B3D51D0CF}" srcOrd="4" destOrd="0" presId="urn:microsoft.com/office/officeart/2005/8/layout/process4"/>
    <dgm:cxn modelId="{14B0FD6D-70EB-4F32-ACF1-66B251B94802}" type="presParOf" srcId="{C2CC7725-EDCF-42AE-8F82-5E4B3D51D0CF}" destId="{50EC6C96-5419-459B-8507-698FE64B68C2}" srcOrd="0" destOrd="0" presId="urn:microsoft.com/office/officeart/2005/8/layout/process4"/>
    <dgm:cxn modelId="{6827640D-2AD8-41FA-81DF-02FF9BBBEFE3}" type="presParOf" srcId="{966297DC-97C4-4846-85BB-89F20922E655}" destId="{EE994D99-550A-4F82-B6E7-AC26FE119C0C}" srcOrd="5" destOrd="0" presId="urn:microsoft.com/office/officeart/2005/8/layout/process4"/>
    <dgm:cxn modelId="{4756724B-49D2-4369-8131-6B60C400C677}" type="presParOf" srcId="{966297DC-97C4-4846-85BB-89F20922E655}" destId="{ADC5494B-E444-4865-9AC5-EDD376FB56C6}" srcOrd="6" destOrd="0" presId="urn:microsoft.com/office/officeart/2005/8/layout/process4"/>
    <dgm:cxn modelId="{F5F36FE9-BC57-4647-B49B-98987BE8660E}" type="presParOf" srcId="{ADC5494B-E444-4865-9AC5-EDD376FB56C6}" destId="{C7962C9F-E123-4842-9FAF-45CF2746CE73}" srcOrd="0" destOrd="0" presId="urn:microsoft.com/office/officeart/2005/8/layout/process4"/>
    <dgm:cxn modelId="{08810F11-7EB3-4698-A865-82598B33BFFD}" type="presParOf" srcId="{966297DC-97C4-4846-85BB-89F20922E655}" destId="{44F3FFFD-EE59-43C8-AA47-98692AE57475}" srcOrd="7" destOrd="0" presId="urn:microsoft.com/office/officeart/2005/8/layout/process4"/>
    <dgm:cxn modelId="{F41E9AD8-3217-4979-AFC9-0451EA4D0C51}" type="presParOf" srcId="{966297DC-97C4-4846-85BB-89F20922E655}" destId="{F2930D1F-FA27-4B87-BE34-F8D0196AB168}" srcOrd="8" destOrd="0" presId="urn:microsoft.com/office/officeart/2005/8/layout/process4"/>
    <dgm:cxn modelId="{EF96D399-4485-494D-A6B9-6D88F1410688}" type="presParOf" srcId="{F2930D1F-FA27-4B87-BE34-F8D0196AB168}" destId="{B86A00FE-B444-4B3C-A60B-A8272572DDF2}" srcOrd="0" destOrd="0" presId="urn:microsoft.com/office/officeart/2005/8/layout/process4"/>
    <dgm:cxn modelId="{CA3DE786-4AFE-4301-9588-1C620C62FE34}" type="presParOf" srcId="{966297DC-97C4-4846-85BB-89F20922E655}" destId="{77D9A902-169A-4294-9EF5-D4B05FAD199D}" srcOrd="9" destOrd="0" presId="urn:microsoft.com/office/officeart/2005/8/layout/process4"/>
    <dgm:cxn modelId="{093F33A8-9099-4EF4-9358-D3A6F9F34C07}" type="presParOf" srcId="{966297DC-97C4-4846-85BB-89F20922E655}" destId="{53A27597-0CAE-4FD1-9629-F5C8D60C8B4C}" srcOrd="10" destOrd="0" presId="urn:microsoft.com/office/officeart/2005/8/layout/process4"/>
    <dgm:cxn modelId="{D1A013C8-22BC-4607-93E7-97489A16A49D}" type="presParOf" srcId="{53A27597-0CAE-4FD1-9629-F5C8D60C8B4C}" destId="{BBD34E38-5254-43E6-8ABE-FBC32B4FC59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4B822A-73B3-4CEE-90BF-68CB0A07BAA3}">
      <dsp:nvSpPr>
        <dsp:cNvPr id="0" name=""/>
        <dsp:cNvSpPr/>
      </dsp:nvSpPr>
      <dsp:spPr>
        <a:xfrm>
          <a:off x="2612985" y="1713383"/>
          <a:ext cx="1962036" cy="1225847"/>
        </a:xfrm>
        <a:custGeom>
          <a:avLst/>
          <a:gdLst/>
          <a:ahLst/>
          <a:cxnLst/>
          <a:rect l="0" t="0" r="0" b="0"/>
          <a:pathLst>
            <a:path>
              <a:moveTo>
                <a:pt x="1962036" y="0"/>
              </a:moveTo>
              <a:lnTo>
                <a:pt x="1962036" y="866036"/>
              </a:lnTo>
              <a:lnTo>
                <a:pt x="0" y="866036"/>
              </a:lnTo>
              <a:lnTo>
                <a:pt x="0" y="1225847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A7261C-CAE9-42AF-9542-60F205ED22FA}">
      <dsp:nvSpPr>
        <dsp:cNvPr id="0" name=""/>
        <dsp:cNvSpPr/>
      </dsp:nvSpPr>
      <dsp:spPr>
        <a:xfrm>
          <a:off x="4575022" y="1713383"/>
          <a:ext cx="2358431" cy="12537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3947"/>
              </a:lnTo>
              <a:lnTo>
                <a:pt x="2358431" y="893947"/>
              </a:lnTo>
              <a:lnTo>
                <a:pt x="2358431" y="1253758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2DF258-FDCC-4882-8848-D8CB69EF896E}">
      <dsp:nvSpPr>
        <dsp:cNvPr id="0" name=""/>
        <dsp:cNvSpPr/>
      </dsp:nvSpPr>
      <dsp:spPr>
        <a:xfrm>
          <a:off x="6044" y="0"/>
          <a:ext cx="9137955" cy="1713383"/>
        </a:xfrm>
        <a:prstGeom prst="rect">
          <a:avLst/>
        </a:prstGeom>
        <a:gradFill rotWithShape="1">
          <a:gsLst>
            <a:gs pos="0">
              <a:schemeClr val="accent4">
                <a:shade val="58000"/>
                <a:satMod val="150000"/>
              </a:schemeClr>
            </a:gs>
            <a:gs pos="72000">
              <a:schemeClr val="accent4">
                <a:tint val="90000"/>
                <a:satMod val="135000"/>
              </a:schemeClr>
            </a:gs>
            <a:gs pos="100000">
              <a:schemeClr val="accent4"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000000"/>
          </a:lightRig>
        </a:scene3d>
        <a:sp3d prstMaterial="matte">
          <a:bevelT w="63500" h="63500" prst="coolSlant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latin typeface="Times New Roman" pitchFamily="18" charset="0"/>
              <a:cs typeface="Times New Roman" pitchFamily="18" charset="0"/>
            </a:rPr>
            <a:t>Способы разработки проектов</a:t>
          </a:r>
          <a:endParaRPr lang="ru-RU" sz="4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044" y="0"/>
        <a:ext cx="9137955" cy="1713383"/>
      </dsp:txXfrm>
    </dsp:sp>
    <dsp:sp modelId="{AE89F540-9B1C-4E64-B5C1-421CC3630991}">
      <dsp:nvSpPr>
        <dsp:cNvPr id="0" name=""/>
        <dsp:cNvSpPr/>
      </dsp:nvSpPr>
      <dsp:spPr>
        <a:xfrm>
          <a:off x="5220070" y="2967142"/>
          <a:ext cx="3426767" cy="1713383"/>
        </a:xfrm>
        <a:prstGeom prst="rect">
          <a:avLst/>
        </a:prstGeom>
        <a:gradFill rotWithShape="1">
          <a:gsLst>
            <a:gs pos="0">
              <a:schemeClr val="accent5">
                <a:shade val="58000"/>
                <a:satMod val="150000"/>
              </a:schemeClr>
            </a:gs>
            <a:gs pos="72000">
              <a:schemeClr val="accent5">
                <a:tint val="90000"/>
                <a:satMod val="135000"/>
              </a:schemeClr>
            </a:gs>
            <a:gs pos="100000">
              <a:schemeClr val="accent5"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000000"/>
          </a:lightRig>
        </a:scene3d>
        <a:sp3d prstMaterial="matte">
          <a:bevelT w="63500" h="63500" prst="coolSlant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Системная паутинка по проекту.</a:t>
          </a:r>
          <a:endParaRPr lang="ru-RU" sz="32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220070" y="2967142"/>
        <a:ext cx="3426767" cy="1713383"/>
      </dsp:txXfrm>
    </dsp:sp>
    <dsp:sp modelId="{F715D18C-F2B3-45EB-B30F-B0E0D83BFF18}">
      <dsp:nvSpPr>
        <dsp:cNvPr id="0" name=""/>
        <dsp:cNvSpPr/>
      </dsp:nvSpPr>
      <dsp:spPr>
        <a:xfrm>
          <a:off x="899601" y="2939231"/>
          <a:ext cx="3426767" cy="1713383"/>
        </a:xfrm>
        <a:prstGeom prst="rect">
          <a:avLst/>
        </a:prstGeom>
        <a:gradFill rotWithShape="1">
          <a:gsLst>
            <a:gs pos="0">
              <a:schemeClr val="accent3">
                <a:shade val="58000"/>
                <a:satMod val="150000"/>
              </a:schemeClr>
            </a:gs>
            <a:gs pos="72000">
              <a:schemeClr val="accent3">
                <a:tint val="90000"/>
                <a:satMod val="135000"/>
              </a:schemeClr>
            </a:gs>
            <a:gs pos="100000">
              <a:schemeClr val="accent3"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000000"/>
          </a:lightRig>
        </a:scene3d>
        <a:sp3d prstMaterial="matte">
          <a:bevelT w="63500" h="63500" prst="coolSlant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«Модель трех вопросов»</a:t>
          </a:r>
          <a:endParaRPr lang="ru-RU" sz="32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99601" y="2939231"/>
        <a:ext cx="3426767" cy="17133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B84B1C-73F6-4D84-9437-22053FCDEB10}">
      <dsp:nvSpPr>
        <dsp:cNvPr id="0" name=""/>
        <dsp:cNvSpPr/>
      </dsp:nvSpPr>
      <dsp:spPr>
        <a:xfrm>
          <a:off x="0" y="4104457"/>
          <a:ext cx="6552728" cy="53903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4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0" i="0" kern="1200" smtClean="0">
              <a:solidFill>
                <a:schemeClr val="bg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Портфолио проекта</a:t>
          </a:r>
          <a:endParaRPr lang="ru-RU" sz="3600" b="0" i="0" kern="1200" dirty="0">
            <a:solidFill>
              <a:schemeClr val="bg1"/>
            </a:solidFill>
            <a:effectLst/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0" y="4104457"/>
        <a:ext cx="6552728" cy="539036"/>
      </dsp:txXfrm>
    </dsp:sp>
    <dsp:sp modelId="{C3E214C1-E26D-4C0A-8459-E1EEEF564077}">
      <dsp:nvSpPr>
        <dsp:cNvPr id="0" name=""/>
        <dsp:cNvSpPr/>
      </dsp:nvSpPr>
      <dsp:spPr>
        <a:xfrm rot="10800000">
          <a:off x="0" y="3286011"/>
          <a:ext cx="6552728" cy="829038"/>
        </a:xfrm>
        <a:prstGeom prst="upArrowCallout">
          <a:avLst/>
        </a:prstGeom>
        <a:gradFill rotWithShape="0">
          <a:gsLst>
            <a:gs pos="0">
              <a:schemeClr val="accent4">
                <a:hueOff val="3680654"/>
                <a:satOff val="-911"/>
                <a:lumOff val="1843"/>
                <a:alphaOff val="0"/>
                <a:shade val="58000"/>
                <a:satMod val="150000"/>
              </a:schemeClr>
            </a:gs>
            <a:gs pos="72000">
              <a:schemeClr val="accent4">
                <a:hueOff val="3680654"/>
                <a:satOff val="-911"/>
                <a:lumOff val="1843"/>
                <a:alphaOff val="0"/>
                <a:tint val="90000"/>
                <a:satMod val="135000"/>
              </a:schemeClr>
            </a:gs>
            <a:gs pos="100000">
              <a:schemeClr val="accent4">
                <a:hueOff val="3680654"/>
                <a:satOff val="-911"/>
                <a:lumOff val="1843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0" i="0" kern="1200" smtClean="0">
              <a:solidFill>
                <a:schemeClr val="bg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Презентация</a:t>
          </a:r>
          <a:endParaRPr lang="ru-RU" sz="3600" b="0" i="0" kern="1200" dirty="0">
            <a:solidFill>
              <a:schemeClr val="bg1"/>
            </a:solidFill>
            <a:effectLst/>
            <a:latin typeface="Times New Roman" pitchFamily="18" charset="0"/>
            <a:ea typeface="+mn-ea"/>
            <a:cs typeface="Times New Roman" pitchFamily="18" charset="0"/>
          </a:endParaRPr>
        </a:p>
      </dsp:txBody>
      <dsp:txXfrm rot="10800000">
        <a:off x="0" y="3286011"/>
        <a:ext cx="6552728" cy="538684"/>
      </dsp:txXfrm>
    </dsp:sp>
    <dsp:sp modelId="{50EC6C96-5419-459B-8507-698FE64B68C2}">
      <dsp:nvSpPr>
        <dsp:cNvPr id="0" name=""/>
        <dsp:cNvSpPr/>
      </dsp:nvSpPr>
      <dsp:spPr>
        <a:xfrm rot="10800000">
          <a:off x="0" y="2465058"/>
          <a:ext cx="6552728" cy="829038"/>
        </a:xfrm>
        <a:prstGeom prst="upArrowCallout">
          <a:avLst/>
        </a:prstGeom>
        <a:gradFill rotWithShape="0">
          <a:gsLst>
            <a:gs pos="0">
              <a:schemeClr val="accent4">
                <a:hueOff val="7361308"/>
                <a:satOff val="-1822"/>
                <a:lumOff val="3686"/>
                <a:alphaOff val="0"/>
                <a:shade val="58000"/>
                <a:satMod val="150000"/>
              </a:schemeClr>
            </a:gs>
            <a:gs pos="72000">
              <a:schemeClr val="accent4">
                <a:hueOff val="7361308"/>
                <a:satOff val="-1822"/>
                <a:lumOff val="3686"/>
                <a:alphaOff val="0"/>
                <a:tint val="90000"/>
                <a:satMod val="135000"/>
              </a:schemeClr>
            </a:gs>
            <a:gs pos="100000">
              <a:schemeClr val="accent4">
                <a:hueOff val="7361308"/>
                <a:satOff val="-1822"/>
                <a:lumOff val="3686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0" i="0" kern="1200" smtClean="0">
              <a:solidFill>
                <a:schemeClr val="bg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Продукт</a:t>
          </a:r>
          <a:endParaRPr lang="ru-RU" sz="3600" b="0" i="0" kern="1200" dirty="0">
            <a:solidFill>
              <a:schemeClr val="bg1"/>
            </a:solidFill>
            <a:effectLst/>
            <a:latin typeface="Times New Roman" pitchFamily="18" charset="0"/>
            <a:ea typeface="+mn-ea"/>
            <a:cs typeface="Times New Roman" pitchFamily="18" charset="0"/>
          </a:endParaRPr>
        </a:p>
      </dsp:txBody>
      <dsp:txXfrm rot="10800000">
        <a:off x="0" y="2465058"/>
        <a:ext cx="6552728" cy="538684"/>
      </dsp:txXfrm>
    </dsp:sp>
    <dsp:sp modelId="{C7962C9F-E123-4842-9FAF-45CF2746CE73}">
      <dsp:nvSpPr>
        <dsp:cNvPr id="0" name=""/>
        <dsp:cNvSpPr/>
      </dsp:nvSpPr>
      <dsp:spPr>
        <a:xfrm rot="10800000">
          <a:off x="0" y="1644104"/>
          <a:ext cx="6552728" cy="829038"/>
        </a:xfrm>
        <a:prstGeom prst="upArrowCallout">
          <a:avLst/>
        </a:prstGeom>
        <a:gradFill rotWithShape="0">
          <a:gsLst>
            <a:gs pos="0">
              <a:schemeClr val="accent4">
                <a:hueOff val="11041962"/>
                <a:satOff val="-2733"/>
                <a:lumOff val="5530"/>
                <a:alphaOff val="0"/>
                <a:shade val="58000"/>
                <a:satMod val="150000"/>
              </a:schemeClr>
            </a:gs>
            <a:gs pos="72000">
              <a:schemeClr val="accent4">
                <a:hueOff val="11041962"/>
                <a:satOff val="-2733"/>
                <a:lumOff val="5530"/>
                <a:alphaOff val="0"/>
                <a:tint val="90000"/>
                <a:satMod val="135000"/>
              </a:schemeClr>
            </a:gs>
            <a:gs pos="100000">
              <a:schemeClr val="accent4">
                <a:hueOff val="11041962"/>
                <a:satOff val="-2733"/>
                <a:lumOff val="553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0" i="0" kern="1200" smtClean="0">
              <a:solidFill>
                <a:schemeClr val="bg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Поиск информации</a:t>
          </a:r>
          <a:endParaRPr lang="ru-RU" sz="3600" b="0" i="0" kern="1200" dirty="0">
            <a:solidFill>
              <a:schemeClr val="bg1"/>
            </a:solidFill>
            <a:effectLst/>
            <a:latin typeface="Times New Roman" pitchFamily="18" charset="0"/>
            <a:ea typeface="+mn-ea"/>
            <a:cs typeface="Times New Roman" pitchFamily="18" charset="0"/>
          </a:endParaRPr>
        </a:p>
      </dsp:txBody>
      <dsp:txXfrm rot="10800000">
        <a:off x="0" y="1644104"/>
        <a:ext cx="6552728" cy="538684"/>
      </dsp:txXfrm>
    </dsp:sp>
    <dsp:sp modelId="{B86A00FE-B444-4B3C-A60B-A8272572DDF2}">
      <dsp:nvSpPr>
        <dsp:cNvPr id="0" name=""/>
        <dsp:cNvSpPr/>
      </dsp:nvSpPr>
      <dsp:spPr>
        <a:xfrm rot="10800000">
          <a:off x="0" y="823151"/>
          <a:ext cx="6552728" cy="829038"/>
        </a:xfrm>
        <a:prstGeom prst="upArrowCallout">
          <a:avLst/>
        </a:prstGeom>
        <a:gradFill rotWithShape="0">
          <a:gsLst>
            <a:gs pos="0">
              <a:schemeClr val="accent4">
                <a:hueOff val="14722616"/>
                <a:satOff val="-3644"/>
                <a:lumOff val="7373"/>
                <a:alphaOff val="0"/>
                <a:shade val="58000"/>
                <a:satMod val="150000"/>
              </a:schemeClr>
            </a:gs>
            <a:gs pos="72000">
              <a:schemeClr val="accent4">
                <a:hueOff val="14722616"/>
                <a:satOff val="-3644"/>
                <a:lumOff val="7373"/>
                <a:alphaOff val="0"/>
                <a:tint val="90000"/>
                <a:satMod val="135000"/>
              </a:schemeClr>
            </a:gs>
            <a:gs pos="100000">
              <a:schemeClr val="accent4">
                <a:hueOff val="14722616"/>
                <a:satOff val="-3644"/>
                <a:lumOff val="7373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0" i="0" kern="1200" smtClean="0">
              <a:solidFill>
                <a:schemeClr val="bg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Проектирование проекта</a:t>
          </a:r>
          <a:endParaRPr lang="ru-RU" sz="3600" b="0" i="0" kern="1200" dirty="0">
            <a:solidFill>
              <a:schemeClr val="bg1"/>
            </a:solidFill>
            <a:effectLst/>
            <a:latin typeface="Times New Roman" pitchFamily="18" charset="0"/>
            <a:ea typeface="+mn-ea"/>
            <a:cs typeface="Times New Roman" pitchFamily="18" charset="0"/>
          </a:endParaRPr>
        </a:p>
      </dsp:txBody>
      <dsp:txXfrm rot="10800000">
        <a:off x="0" y="823151"/>
        <a:ext cx="6552728" cy="538684"/>
      </dsp:txXfrm>
    </dsp:sp>
    <dsp:sp modelId="{BBD34E38-5254-43E6-8ABE-FBC32B4FC598}">
      <dsp:nvSpPr>
        <dsp:cNvPr id="0" name=""/>
        <dsp:cNvSpPr/>
      </dsp:nvSpPr>
      <dsp:spPr>
        <a:xfrm rot="10800000">
          <a:off x="0" y="1"/>
          <a:ext cx="6552728" cy="829038"/>
        </a:xfrm>
        <a:prstGeom prst="upArrowCallout">
          <a:avLst/>
        </a:prstGeom>
        <a:gradFill rotWithShape="0">
          <a:gsLst>
            <a:gs pos="0">
              <a:schemeClr val="accent4">
                <a:hueOff val="18403270"/>
                <a:satOff val="-4555"/>
                <a:lumOff val="9216"/>
                <a:alphaOff val="0"/>
                <a:shade val="58000"/>
                <a:satMod val="150000"/>
              </a:schemeClr>
            </a:gs>
            <a:gs pos="72000">
              <a:schemeClr val="accent4">
                <a:hueOff val="18403270"/>
                <a:satOff val="-4555"/>
                <a:lumOff val="9216"/>
                <a:alphaOff val="0"/>
                <a:tint val="90000"/>
                <a:satMod val="135000"/>
              </a:schemeClr>
            </a:gs>
            <a:gs pos="100000">
              <a:schemeClr val="accent4">
                <a:hueOff val="18403270"/>
                <a:satOff val="-4555"/>
                <a:lumOff val="9216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0" i="0" kern="1200" dirty="0" smtClean="0">
              <a:solidFill>
                <a:schemeClr val="bg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Проблема</a:t>
          </a:r>
          <a:endParaRPr lang="ru-RU" sz="3600" b="0" i="0" kern="1200" dirty="0">
            <a:solidFill>
              <a:schemeClr val="bg1"/>
            </a:solidFill>
            <a:effectLst/>
            <a:latin typeface="Times New Roman" pitchFamily="18" charset="0"/>
            <a:ea typeface="+mn-ea"/>
            <a:cs typeface="Times New Roman" pitchFamily="18" charset="0"/>
          </a:endParaRPr>
        </a:p>
      </dsp:txBody>
      <dsp:txXfrm rot="10800000">
        <a:off x="0" y="1"/>
        <a:ext cx="6552728" cy="5386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E4F26D-E508-41D3-B7F2-26A5DD7C3715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26B8F1-932E-431B-88E8-DE4A3C5718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1792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6B8F1-932E-431B-88E8-DE4A3C57182C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4596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6B8F1-932E-431B-88E8-DE4A3C57182C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40640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6B8F1-932E-431B-88E8-DE4A3C57182C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435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6B8F1-932E-431B-88E8-DE4A3C57182C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0567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6B8F1-932E-431B-88E8-DE4A3C57182C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132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6B8F1-932E-431B-88E8-DE4A3C57182C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863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6B8F1-932E-431B-88E8-DE4A3C57182C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01678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6B8F1-932E-431B-88E8-DE4A3C57182C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4825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6B8F1-932E-431B-88E8-DE4A3C57182C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01247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6B8F1-932E-431B-88E8-DE4A3C57182C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1360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6B8F1-932E-431B-88E8-DE4A3C57182C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3222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7EE75E0-4302-4494-A312-AE817C8D90EA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346429B-0A53-4244-9A9E-759E2C5FF0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EE75E0-4302-4494-A312-AE817C8D90EA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46429B-0A53-4244-9A9E-759E2C5FF0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EE75E0-4302-4494-A312-AE817C8D90EA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46429B-0A53-4244-9A9E-759E2C5FF0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EE75E0-4302-4494-A312-AE817C8D90EA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46429B-0A53-4244-9A9E-759E2C5FF0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7EE75E0-4302-4494-A312-AE817C8D90EA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346429B-0A53-4244-9A9E-759E2C5FF0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EE75E0-4302-4494-A312-AE817C8D90EA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346429B-0A53-4244-9A9E-759E2C5FF0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EE75E0-4302-4494-A312-AE817C8D90EA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346429B-0A53-4244-9A9E-759E2C5FF0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EE75E0-4302-4494-A312-AE817C8D90EA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46429B-0A53-4244-9A9E-759E2C5FF0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EE75E0-4302-4494-A312-AE817C8D90EA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46429B-0A53-4244-9A9E-759E2C5FF0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7EE75E0-4302-4494-A312-AE817C8D90EA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346429B-0A53-4244-9A9E-759E2C5FF0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7EE75E0-4302-4494-A312-AE817C8D90EA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346429B-0A53-4244-9A9E-759E2C5FF0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7EE75E0-4302-4494-A312-AE817C8D90EA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346429B-0A53-4244-9A9E-759E2C5FF0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diagramData" Target="../diagrams/data1.xml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43842" y="2704032"/>
            <a:ext cx="3995936" cy="4153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0178" y="332656"/>
            <a:ext cx="8229600" cy="110378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Семинар –практикум для воспитателей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-2581" y="3328982"/>
            <a:ext cx="6560234" cy="1752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Проектная деятельность в детском саду</a:t>
            </a:r>
          </a:p>
          <a:p>
            <a:r>
              <a:rPr lang="ru-RU" dirty="0" smtClean="0"/>
              <a:t>Автор:</a:t>
            </a:r>
          </a:p>
          <a:p>
            <a:r>
              <a:rPr lang="ru-RU" dirty="0" smtClean="0"/>
              <a:t>Чаркина А.П.</a:t>
            </a:r>
          </a:p>
          <a:p>
            <a:r>
              <a:rPr lang="ru-RU" dirty="0" smtClean="0"/>
              <a:t>Воспитатель МБДОУ «Комсомольский детский сад №3  «Радуга»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610513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4143713796"/>
              </p:ext>
            </p:extLst>
          </p:nvPr>
        </p:nvGraphicFramePr>
        <p:xfrm>
          <a:off x="0" y="188640"/>
          <a:ext cx="9144000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4869160"/>
            <a:ext cx="2073275" cy="164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6173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5518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62979630"/>
              </p:ext>
            </p:extLst>
          </p:nvPr>
        </p:nvGraphicFramePr>
        <p:xfrm>
          <a:off x="1" y="1268760"/>
          <a:ext cx="9144000" cy="5589240"/>
        </p:xfrm>
        <a:graphic>
          <a:graphicData uri="http://schemas.openxmlformats.org/drawingml/2006/table">
            <a:tbl>
              <a:tblPr firstRow="1" bandRow="1">
                <a:tableStyleId>{638B1855-1B75-4FBE-930C-398BA8C253C6}</a:tableStyleId>
              </a:tblPr>
              <a:tblGrid>
                <a:gridCol w="3048000"/>
                <a:gridCol w="3048000"/>
                <a:gridCol w="3048000"/>
              </a:tblGrid>
              <a:tr h="1309248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ЧТО ЗНАЮ?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ЧТО ХОЧУ УЗНАТЬ?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КАК УЗНАТЬ?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999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Содержание,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 то что дети уже знают.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План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(тема проекта)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Источники новых знаний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т. е. средства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9128" y="-20478"/>
            <a:ext cx="9134872" cy="132343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«МОДЕЛЬ ТРЁХ ВОПРОСОВ»</a:t>
            </a:r>
          </a:p>
        </p:txBody>
      </p:sp>
    </p:spTree>
    <p:extLst>
      <p:ext uri="{BB962C8B-B14F-4D97-AF65-F5344CB8AC3E}">
        <p14:creationId xmlns:p14="http://schemas.microsoft.com/office/powerpoint/2010/main" xmlns="" val="4433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22078881"/>
              </p:ext>
            </p:extLst>
          </p:nvPr>
        </p:nvGraphicFramePr>
        <p:xfrm>
          <a:off x="2568" y="648070"/>
          <a:ext cx="9141432" cy="6209931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3047144"/>
                <a:gridCol w="3047144"/>
                <a:gridCol w="3047144"/>
              </a:tblGrid>
              <a:tr h="887133">
                <a:tc>
                  <a:txBody>
                    <a:bodyPr/>
                    <a:lstStyle/>
                    <a:p>
                      <a:endParaRPr lang="ru-RU" b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7133"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7133"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7133"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7133"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7133"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7133"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567" y="0"/>
            <a:ext cx="9144000" cy="64807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Модель  трех  вопросов  по  проекту «Вода»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980728"/>
            <a:ext cx="16776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Что знаю?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40387" y="888395"/>
            <a:ext cx="2668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Что хочу узнать?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94967" y="888394"/>
            <a:ext cx="1939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Как узнать?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67" y="1720517"/>
            <a:ext cx="2844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    Маша</a:t>
            </a:r>
            <a:r>
              <a:rPr lang="ru-RU" dirty="0" smtClean="0">
                <a:solidFill>
                  <a:schemeClr val="bg1"/>
                </a:solidFill>
              </a:rPr>
              <a:t>- голубая, можно мыться и быть чистым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66" y="2393640"/>
            <a:ext cx="3057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    Юля</a:t>
            </a:r>
            <a:r>
              <a:rPr lang="ru-RU" dirty="0" smtClean="0"/>
              <a:t>- </a:t>
            </a:r>
            <a:r>
              <a:rPr lang="ru-RU" dirty="0" smtClean="0">
                <a:solidFill>
                  <a:schemeClr val="bg1"/>
                </a:solidFill>
              </a:rPr>
              <a:t>вкусная, можно пить, бывает горячая.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3516" y="3604374"/>
            <a:ext cx="1339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Коля</a:t>
            </a:r>
            <a:r>
              <a:rPr lang="ru-RU" dirty="0" smtClean="0">
                <a:solidFill>
                  <a:schemeClr val="bg1"/>
                </a:solidFill>
              </a:rPr>
              <a:t>-лужа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694" y="4396462"/>
            <a:ext cx="2818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Настя</a:t>
            </a:r>
            <a:r>
              <a:rPr lang="ru-RU" dirty="0" smtClean="0">
                <a:solidFill>
                  <a:schemeClr val="bg1"/>
                </a:solidFill>
              </a:rPr>
              <a:t>- дождик- это вода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63516" y="5332566"/>
            <a:ext cx="2460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Костя</a:t>
            </a:r>
            <a:r>
              <a:rPr lang="ru-RU" dirty="0" smtClean="0">
                <a:solidFill>
                  <a:schemeClr val="bg1"/>
                </a:solidFill>
              </a:rPr>
              <a:t> –вода-это море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5743" y="6192956"/>
            <a:ext cx="2925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Рома</a:t>
            </a:r>
            <a:r>
              <a:rPr lang="ru-RU" dirty="0" smtClean="0">
                <a:solidFill>
                  <a:schemeClr val="bg1"/>
                </a:solidFill>
              </a:rPr>
              <a:t>- в воде  живут рыбы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19872" y="1720517"/>
            <a:ext cx="2180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Почему замерзает?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02181" y="5363398"/>
            <a:ext cx="2693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Почему в море соленая?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04200" y="4398952"/>
            <a:ext cx="3079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Почему вода не стоит на месте?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06415" y="3465874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Почему не всю воду можно пить?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97165" y="2737707"/>
            <a:ext cx="2554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Есть ли в яблоке вода?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27250" y="6201309"/>
            <a:ext cx="236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Почему звучит вода?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00192" y="1905183"/>
            <a:ext cx="1938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Спросить у папы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40808" y="346587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Почитать книгу с бабушкой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00192" y="5194066"/>
            <a:ext cx="2801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Посмотреть передачу про воду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639759" y="2716805"/>
            <a:ext cx="1367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Отжать сок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22552" y="4537451"/>
            <a:ext cx="1986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Спросить у мамы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220101" y="6201309"/>
            <a:ext cx="276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Посмотреть в интернете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21499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11366207"/>
              </p:ext>
            </p:extLst>
          </p:nvPr>
        </p:nvGraphicFramePr>
        <p:xfrm>
          <a:off x="0" y="1052736"/>
          <a:ext cx="9144001" cy="3029708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934096"/>
                <a:gridCol w="3278975"/>
                <a:gridCol w="2930930"/>
              </a:tblGrid>
              <a:tr h="94813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</a:t>
                      </a:r>
                      <a:r>
                        <a:rPr kumimoji="0" lang="ru-RU" sz="20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Позновательное</a:t>
                      </a: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развитие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08080"/>
                        </a:buClr>
                        <a:buSzPct val="120000"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указать 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формы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000" b="1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Социально-коммуникативное развитие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08080"/>
                        </a:buClr>
                        <a:buSzPct val="120000"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указать формы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</a:t>
                      </a: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Речевое развитие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08080"/>
                        </a:buClr>
                        <a:buSzPct val="120000"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указать формы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000" b="1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168489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</a:t>
                      </a: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Художественно-эстетическое развитие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08080"/>
                        </a:buClr>
                        <a:buSzPct val="120000"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указать формы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000" b="1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Физическое развитие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08080"/>
                        </a:buClr>
                        <a:buSzPct val="120000"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указать формы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000" b="1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0" y="0"/>
            <a:ext cx="914400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71522" y="2877"/>
            <a:ext cx="70009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Системная паутинка по проекту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6587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286077043"/>
              </p:ext>
            </p:extLst>
          </p:nvPr>
        </p:nvGraphicFramePr>
        <p:xfrm>
          <a:off x="1475656" y="1412776"/>
          <a:ext cx="6552728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475656" y="404664"/>
            <a:ext cx="6552728" cy="70788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ПРОЕКТ- это «шесть  П» 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311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90834223"/>
              </p:ext>
            </p:extLst>
          </p:nvPr>
        </p:nvGraphicFramePr>
        <p:xfrm>
          <a:off x="35496" y="567707"/>
          <a:ext cx="9036496" cy="6245669"/>
        </p:xfrm>
        <a:graphic>
          <a:graphicData uri="http://schemas.openxmlformats.org/drawingml/2006/table">
            <a:tbl>
              <a:tblPr>
                <a:tableStyleId>{37CE84F3-28C3-443E-9E96-99CF82512B78}</a:tableStyleId>
              </a:tblPr>
              <a:tblGrid>
                <a:gridCol w="6588224"/>
                <a:gridCol w="2448272"/>
              </a:tblGrid>
              <a:tr h="50011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Проблема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11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Полное наименование проекта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11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Тип проекта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95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 проекта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11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Образовательные области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76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Период (продолжительность) и этапы реализации проекта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54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Обеспечение проекта: материально – техническое,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учебно-методическое.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830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Ожидаемые конечные результаты, важнейшие целевые показатели : для детей; для педагогов; для родителей.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11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Участники проекта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662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и продуманность системы оценивания (поэтапная и конечная)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11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Презентация проекта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-21664"/>
            <a:ext cx="9136752" cy="6034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Паспорт проекта.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36752" cy="6034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Паспорт проекта.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572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28556"/>
            <a:ext cx="820891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переводе с греческого – </a:t>
            </a:r>
            <a:r>
              <a:rPr lang="ru-RU" sz="26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путь исследования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т.е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специально организованный взрослым и 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самостоятельно выполняемый </a:t>
            </a:r>
            <a:r>
              <a:rPr lang="ru-RU" sz="2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детьми комплекс действий, завершающийся созданием творческих работ. </a:t>
            </a:r>
            <a:endParaRPr lang="ru-RU" sz="2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проектов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система обучения, при которой дети приобретают знания в процессе планирования и выполнения постоянно усложняющихся практических заданий - проектов. Метод проектов всегда предполагает решение воспитанниками 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какой-то проблемы</a:t>
            </a:r>
            <a:r>
              <a:rPr lang="ru-RU" sz="2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проектной деятельности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развитие свободной творческой личности ребенка.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331463"/>
            <a:ext cx="2411760" cy="2507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7743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556792"/>
            <a:ext cx="734481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аскрытие творческого потенциала;</a:t>
            </a:r>
          </a:p>
          <a:p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мение  работать в группе ;</a:t>
            </a:r>
          </a:p>
          <a:p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еятельность, направленная на решение  интересной проблемы, сформулированной самими детьми;</a:t>
            </a:r>
          </a:p>
          <a:p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мение презентовать свою работу.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7604" y="544324"/>
            <a:ext cx="66967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такое проект для ребенка?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1064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07793" y="4563095"/>
            <a:ext cx="1456695" cy="229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305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img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13329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img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6632"/>
            <a:ext cx="8928991" cy="67413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5478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260648"/>
            <a:ext cx="2592288" cy="72008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Классификация проектов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16347" y="1270531"/>
            <a:ext cx="1872208" cy="13933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По составу </a:t>
            </a:r>
            <a:r>
              <a:rPr lang="ru-RU" b="1" dirty="0" smtClean="0">
                <a:solidFill>
                  <a:srgbClr val="C00000"/>
                </a:solidFill>
              </a:rPr>
              <a:t>участников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00B0F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7" y="1270531"/>
            <a:ext cx="1935286" cy="1427163"/>
          </a:xfrm>
          <a:prstGeom prst="rect">
            <a:avLst/>
          </a:prstGeom>
          <a:solidFill>
            <a:srgbClr val="92D05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21535" y="1287461"/>
            <a:ext cx="1910705" cy="1427163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</p:pic>
      <p:cxnSp>
        <p:nvCxnSpPr>
          <p:cNvPr id="5" name="Прямая соединительная линия 4"/>
          <p:cNvCxnSpPr/>
          <p:nvPr/>
        </p:nvCxnSpPr>
        <p:spPr>
          <a:xfrm flipH="1">
            <a:off x="2274986" y="940637"/>
            <a:ext cx="993626" cy="34682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367868"/>
            <a:ext cx="2025962" cy="1295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flipH="1">
            <a:off x="3779912" y="940637"/>
            <a:ext cx="576064" cy="38691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007546">
            <a:off x="5067359" y="923750"/>
            <a:ext cx="603250" cy="42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406702">
            <a:off x="5998667" y="942006"/>
            <a:ext cx="1006475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23528" y="3019447"/>
            <a:ext cx="2065027" cy="56115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Индивидуальный</a:t>
            </a:r>
          </a:p>
        </p:txBody>
      </p:sp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6002742"/>
            <a:ext cx="2149120" cy="59461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5276343"/>
            <a:ext cx="2123766" cy="600929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4533248"/>
            <a:ext cx="2123766" cy="619471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48535"/>
            <a:ext cx="2104132" cy="633037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3090" name="Picture 18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rgbClr val="00B0F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51637" y="3019447"/>
            <a:ext cx="1816100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rgbClr val="00B0F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74963" y="3784672"/>
            <a:ext cx="1816100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2" name="Picture 20"/>
          <p:cNvPicPr>
            <a:picLocks noChangeAspect="1" noChangeArrowheads="1"/>
          </p:cNvPicPr>
          <p:nvPr/>
        </p:nvPicPr>
        <p:blipFill>
          <a:blip r:embed="rId7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0356" y="5211227"/>
            <a:ext cx="2032123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3" name="Picture 21"/>
          <p:cNvPicPr>
            <a:picLocks noChangeAspect="1" noChangeArrowheads="1"/>
          </p:cNvPicPr>
          <p:nvPr/>
        </p:nvPicPr>
        <p:blipFill>
          <a:blip r:embed="rId7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474465"/>
            <a:ext cx="2032124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4" name="Picture 22"/>
          <p:cNvPicPr>
            <a:picLocks noChangeAspect="1" noChangeArrowheads="1"/>
          </p:cNvPicPr>
          <p:nvPr/>
        </p:nvPicPr>
        <p:blipFill>
          <a:blip r:embed="rId7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722890"/>
            <a:ext cx="2032124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5" name="Picture 23"/>
          <p:cNvPicPr>
            <a:picLocks noChangeAspect="1" noChangeArrowheads="1"/>
          </p:cNvPicPr>
          <p:nvPr/>
        </p:nvPicPr>
        <p:blipFill>
          <a:blip r:embed="rId7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950941"/>
            <a:ext cx="2032124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6" name="Picture 24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8836" y="2950941"/>
            <a:ext cx="1863404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7" name="Picture 25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4038" y="3766603"/>
            <a:ext cx="1816100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8" name="Picture 26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502651"/>
            <a:ext cx="1816100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2555776" y="1782517"/>
            <a:ext cx="1927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По содержанию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841147" y="1539377"/>
            <a:ext cx="18389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По продолжительности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804248" y="1327551"/>
            <a:ext cx="21971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По </a:t>
            </a:r>
            <a:r>
              <a:rPr lang="ru-RU" b="1" dirty="0" smtClean="0">
                <a:solidFill>
                  <a:srgbClr val="C00000"/>
                </a:solidFill>
              </a:rPr>
              <a:t>виду </a:t>
            </a:r>
            <a:r>
              <a:rPr lang="ru-RU" b="1" dirty="0">
                <a:solidFill>
                  <a:srgbClr val="C00000"/>
                </a:solidFill>
              </a:rPr>
              <a:t>проектной деятельности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73545" y="3880387"/>
            <a:ext cx="1692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Подгрупповой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49036" y="4607201"/>
            <a:ext cx="1276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Семейный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516347" y="6115381"/>
            <a:ext cx="1756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Межгрупповой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32364" y="5392141"/>
            <a:ext cx="13096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Групповой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2751695" y="3133231"/>
            <a:ext cx="1662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>
                <a:solidFill>
                  <a:schemeClr val="bg1"/>
                </a:solidFill>
              </a:rPr>
              <a:t>Монопроекты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674963" y="3864064"/>
            <a:ext cx="1852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Интегративные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4853198" y="2913344"/>
            <a:ext cx="18790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Краткосрочные (1-2 недели)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868836" y="3683871"/>
            <a:ext cx="18204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Среднесрочные (до 1 месяца)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943338" y="4460188"/>
            <a:ext cx="17617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Долгосрочные </a:t>
            </a:r>
            <a:r>
              <a:rPr lang="ru-RU" dirty="0" smtClean="0">
                <a:solidFill>
                  <a:schemeClr val="bg1"/>
                </a:solidFill>
              </a:rPr>
              <a:t>(до года)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099" name="Прямоугольник 3098"/>
          <p:cNvSpPr/>
          <p:nvPr/>
        </p:nvSpPr>
        <p:spPr>
          <a:xfrm>
            <a:off x="6788348" y="3037540"/>
            <a:ext cx="21761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Информационные</a:t>
            </a:r>
          </a:p>
        </p:txBody>
      </p:sp>
      <p:sp>
        <p:nvSpPr>
          <p:cNvPr id="3100" name="Прямоугольник 3099"/>
          <p:cNvSpPr/>
          <p:nvPr/>
        </p:nvSpPr>
        <p:spPr>
          <a:xfrm>
            <a:off x="6732240" y="3836674"/>
            <a:ext cx="2225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Исследовательские</a:t>
            </a:r>
          </a:p>
        </p:txBody>
      </p:sp>
      <p:sp>
        <p:nvSpPr>
          <p:cNvPr id="3101" name="Прямоугольник 3100"/>
          <p:cNvSpPr/>
          <p:nvPr/>
        </p:nvSpPr>
        <p:spPr>
          <a:xfrm>
            <a:off x="7168433" y="4550666"/>
            <a:ext cx="14477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Творческие </a:t>
            </a:r>
          </a:p>
        </p:txBody>
      </p:sp>
      <p:sp>
        <p:nvSpPr>
          <p:cNvPr id="3102" name="Прямоугольник 3101"/>
          <p:cNvSpPr/>
          <p:nvPr/>
        </p:nvSpPr>
        <p:spPr>
          <a:xfrm>
            <a:off x="6783397" y="4919998"/>
            <a:ext cx="21860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  <a:p>
            <a:pPr algn="ctr"/>
            <a:r>
              <a:rPr lang="ru-RU" dirty="0">
                <a:solidFill>
                  <a:schemeClr val="bg1"/>
                </a:solidFill>
              </a:rPr>
              <a:t>Проектно-ориентированные</a:t>
            </a:r>
          </a:p>
        </p:txBody>
      </p:sp>
    </p:spTree>
    <p:extLst>
      <p:ext uri="{BB962C8B-B14F-4D97-AF65-F5344CB8AC3E}">
        <p14:creationId xmlns:p14="http://schemas.microsoft.com/office/powerpoint/2010/main" xmlns="" val="295536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91994558"/>
              </p:ext>
            </p:extLst>
          </p:nvPr>
        </p:nvGraphicFramePr>
        <p:xfrm>
          <a:off x="1686" y="409019"/>
          <a:ext cx="9146126" cy="6215284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368138"/>
                <a:gridCol w="1967803"/>
                <a:gridCol w="4810185"/>
              </a:tblGrid>
              <a:tr h="622318"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ТИП</a:t>
                      </a:r>
                      <a:r>
                        <a:rPr lang="ru-RU" baseline="0" dirty="0" smtClean="0">
                          <a:solidFill>
                            <a:srgbClr val="C00000"/>
                          </a:solidFill>
                        </a:rPr>
                        <a:t> ПРОЕКТА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ВОЗРАСТ</a:t>
                      </a:r>
                      <a:r>
                        <a:rPr lang="ru-RU" baseline="0" dirty="0" smtClean="0">
                          <a:solidFill>
                            <a:srgbClr val="C00000"/>
                          </a:solidFill>
                        </a:rPr>
                        <a:t> ДЕТЕЙ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СОДЕРЖАНИЕ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2441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ТВОРЧЕСКИЙ</a:t>
                      </a:r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СО</a:t>
                      </a:r>
                      <a:r>
                        <a:rPr lang="ru-RU" baseline="0" dirty="0" smtClean="0"/>
                        <a:t> ВТОРОЙ </a:t>
                      </a:r>
                      <a:r>
                        <a:rPr lang="ru-RU" dirty="0" smtClean="0"/>
                        <a:t>МЛАДШЕЙ ГРУППЫ</a:t>
                      </a:r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Как правило, не имеют</a:t>
                      </a:r>
                      <a:r>
                        <a:rPr lang="ru-RU" sz="18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етально</a:t>
                      </a:r>
                      <a:r>
                        <a:rPr lang="ru-RU" sz="18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проработанной</a:t>
                      </a:r>
                      <a:r>
                        <a:rPr lang="ru-RU" sz="18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структуры совместной</a:t>
                      </a:r>
                      <a:r>
                        <a:rPr lang="ru-RU" sz="18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деятельности участников. Результат оформляется в виде детского праздника,</a:t>
                      </a:r>
                    </a:p>
                    <a:p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Выставки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8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2441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РОЛЕВО-</a:t>
                      </a:r>
                      <a:r>
                        <a:rPr lang="ru-RU" baseline="0" dirty="0" smtClean="0"/>
                        <a:t> ИГРОВОЙ</a:t>
                      </a:r>
                    </a:p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baseline="0" dirty="0" smtClean="0"/>
                        <a:t>МЛАДШИЙ ДОШКОЛЬНЫЙ ВОЗРАСТ</a:t>
                      </a:r>
                    </a:p>
                    <a:p>
                      <a:pPr algn="ctr"/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Проект с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элементами творческих игр, когда дети входят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 персонажей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 по своему решают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поставленные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роблемы.</a:t>
                      </a: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2441">
                <a:tc>
                  <a:txBody>
                    <a:bodyPr/>
                    <a:lstStyle/>
                    <a:p>
                      <a:r>
                        <a:rPr lang="ru-RU" dirty="0" smtClean="0"/>
                        <a:t>Информационно-практический</a:t>
                      </a: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 СРЕДНЕЙ ГРУППЫ </a:t>
                      </a: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Дети собирают информацию о </a:t>
                      </a:r>
                    </a:p>
                    <a:p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каком- то объекте, явлении из разных источников. Результат оформляют в виде книг-самоделок.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6683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Исследовательско</a:t>
                      </a:r>
                      <a:r>
                        <a:rPr lang="ru-RU" dirty="0" smtClean="0"/>
                        <a:t> -</a:t>
                      </a:r>
                    </a:p>
                    <a:p>
                      <a:r>
                        <a:rPr lang="ru-RU" dirty="0" smtClean="0"/>
                        <a:t>творческий</a:t>
                      </a:r>
                    </a:p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/>
                        <a:t>СТАРШИЙ</a:t>
                      </a:r>
                    </a:p>
                    <a:p>
                      <a:pPr algn="ctr"/>
                      <a:r>
                        <a:rPr lang="ru-RU" baseline="0" dirty="0" smtClean="0"/>
                        <a:t>ДОШКОЛЬНЫЙ ВОЗРАСТ</a:t>
                      </a:r>
                    </a:p>
                    <a:p>
                      <a:pPr algn="ctr"/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Дети экспериментируют, а результат оформляют в виде газет, презентации.</a:t>
                      </a: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86" y="116632"/>
            <a:ext cx="9144000" cy="584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+mj-lt"/>
              </a:rPr>
              <a:t>Типы проектов в ДОУ по Л.В.Киселевой.</a:t>
            </a:r>
            <a:endParaRPr lang="ru-RU" sz="3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935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РОЛЬ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ПЕДАГОГА ПРИ ВЗАИМОДЕЙСТВИИ С СЕМЬЁЙ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764704"/>
            <a:ext cx="4176464" cy="2585323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ТРАДИЦИОННАЯ: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Должен руководить;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Сам всё знает;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Ставит цели;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Оценивает результат;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Знает ответы на все вопросы;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Даёт задание на дом;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Ожидает, что родители считают его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знатоком.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99992" y="2276872"/>
            <a:ext cx="4572000" cy="452431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lvl="0" algn="ctr"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СОТРУДНИЧЕСКАЯ:</a:t>
            </a:r>
          </a:p>
          <a:p>
            <a:pPr marL="285750" lvl="0" indent="-285750"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Задаёт вопросы;</a:t>
            </a:r>
          </a:p>
          <a:p>
            <a:pPr marL="285750" lvl="0" indent="-285750"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Ищет решение проблем  вместе с родителями;</a:t>
            </a:r>
          </a:p>
          <a:p>
            <a:pPr marL="285750" lvl="0" indent="-285750"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Спрашивает родителей о ребенке и вместе оценивают развитие;</a:t>
            </a:r>
          </a:p>
          <a:p>
            <a:pPr marL="285750" lvl="0" indent="-285750"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Узнает цели пожелания родителей;</a:t>
            </a:r>
          </a:p>
          <a:p>
            <a:pPr marL="285750" lvl="0" indent="-285750"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Понимает, что всегда хорошо получить новую информацию на это ориентирует родителей.</a:t>
            </a:r>
          </a:p>
          <a:p>
            <a:pPr marL="285750" lvl="0" indent="-285750"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Обсуждает с родителями, что они хотят и могут сделать;</a:t>
            </a:r>
          </a:p>
          <a:p>
            <a:pPr marL="285750" lvl="0" indent="-285750"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Помогает родителям увидеть  их сильные стороны, готов учиться у родителей.</a:t>
            </a:r>
          </a:p>
          <a:p>
            <a:pPr lvl="0" algn="ctr">
              <a:defRPr/>
            </a:pP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36096" y="908720"/>
            <a:ext cx="70884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9600" dirty="0">
                <a:ln>
                  <a:solidFill>
                    <a:srgbClr val="C00000"/>
                  </a:solidFill>
                </a:ln>
                <a:solidFill>
                  <a:srgbClr val="BB1D1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rbel"/>
                <a:cs typeface="Arial" pitchFamily="34" charset="0"/>
              </a:rPr>
              <a:t>?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95" t="5154" r="8051" b="6908"/>
          <a:stretch/>
        </p:blipFill>
        <p:spPr bwMode="auto">
          <a:xfrm>
            <a:off x="425669" y="3689131"/>
            <a:ext cx="3799490" cy="2695903"/>
          </a:xfrm>
          <a:prstGeom prst="rect">
            <a:avLst/>
          </a:prstGeom>
          <a:noFill/>
          <a:ln w="762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59066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64109328"/>
              </p:ext>
            </p:extLst>
          </p:nvPr>
        </p:nvGraphicFramePr>
        <p:xfrm>
          <a:off x="0" y="498593"/>
          <a:ext cx="9155872" cy="6213095"/>
        </p:xfrm>
        <a:graphic>
          <a:graphicData uri="http://schemas.openxmlformats.org/drawingml/2006/table">
            <a:tbl>
              <a:tblPr/>
              <a:tblGrid>
                <a:gridCol w="1816041"/>
                <a:gridCol w="4918444"/>
                <a:gridCol w="2421387"/>
              </a:tblGrid>
              <a:tr h="4110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Этапы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педагога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детей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2858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Выбор темы проекта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Формируется проблема, цель, задача, вводится игровая ситуация. Удовлетворение интересов и потребностей ребёнка, запросов родителей, воспитатель- инициатор.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Вхождение в проблему. Вживание в игровую ситуацию.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Принятие задачи.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8095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Планирование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Помогает в решении задачи.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«Модель трёх вопросов»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(Что знаем? Что хотим узнать? Как узнать?)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Составление «Паутинки» (виды деятельности, направленные на реализацию проекта)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Объединение детей в рабочие группы. Распределение амплуа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3572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Реализация проекта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Воспитатель организовывает деятельность детей в центрах (образовательных областях), обеспечивает оборудованием и материалами в соответствии с темой проекта, направляет и контролирует его осуществление.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Формирование специфических знаний, умений, навыков.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037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Завершение проекта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Подготовка продукта деятельности к презентации. Представление.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Представляют (зрителям  или экспертам) продукт деятельности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44624"/>
            <a:ext cx="914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243124" y="0"/>
            <a:ext cx="46577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458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Другая 9">
      <a:dk1>
        <a:sysClr val="windowText" lastClr="828895"/>
      </a:dk1>
      <a:lt1>
        <a:sysClr val="window" lastClr="25272C"/>
      </a:lt1>
      <a:dk2>
        <a:srgbClr val="689716"/>
      </a:dk2>
      <a:lt2>
        <a:srgbClr val="6A9B15"/>
      </a:lt2>
      <a:accent1>
        <a:srgbClr val="9DE128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828895"/>
      </a:dk1>
      <a:lt1>
        <a:sysClr val="window" lastClr="25272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2044</TotalTime>
  <Words>792</Words>
  <Application>Microsoft Office PowerPoint</Application>
  <PresentationFormat>Экран (4:3)</PresentationFormat>
  <Paragraphs>200</Paragraphs>
  <Slides>15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Литейная</vt:lpstr>
      <vt:lpstr>Семинар –практикум для воспитателей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Андрей</cp:lastModifiedBy>
  <cp:revision>97</cp:revision>
  <dcterms:created xsi:type="dcterms:W3CDTF">2012-08-23T20:38:46Z</dcterms:created>
  <dcterms:modified xsi:type="dcterms:W3CDTF">2015-11-15T18:12:29Z</dcterms:modified>
</cp:coreProperties>
</file>