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7" r:id="rId3"/>
    <p:sldId id="268" r:id="rId4"/>
    <p:sldId id="271" r:id="rId5"/>
    <p:sldId id="269" r:id="rId6"/>
    <p:sldId id="277" r:id="rId7"/>
    <p:sldId id="278" r:id="rId8"/>
    <p:sldId id="282" r:id="rId9"/>
    <p:sldId id="283" r:id="rId10"/>
    <p:sldId id="285" r:id="rId11"/>
    <p:sldId id="284" r:id="rId12"/>
    <p:sldId id="286" r:id="rId13"/>
    <p:sldId id="28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>
        <p:scale>
          <a:sx n="62" d="100"/>
          <a:sy n="62" d="100"/>
        </p:scale>
        <p:origin x="-1596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4E2D7F-87EA-45AA-A806-561BB6FCAFCC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3BA2EE-EA49-4B46-B380-12BAEFA02A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32"/>
            <a:ext cx="74888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8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Антарктида</a:t>
            </a:r>
            <a:endParaRPr lang="ru-RU" sz="88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sdelanounas.ru/i/a/t/aTA3Mi5yYWRpa2FsLnJ1LzExMDYvYTIvMWRiZTFkMTY0YWQx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092280" cy="6021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020272" y="0"/>
            <a:ext cx="2123728" cy="67710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</a:rPr>
              <a:t>Антарктида была открыта последней из материков Земли. Существование Южного материка предполагалось очень давно, на старинных картах его часто объединяли с Южной Америкой или с Австралией, получившей название в честь этой гипотетической части суши. И только экспедиция Беллинсгаузена и Лазарева в южно-полярных морях на шлюпах «Восток» и «Мирный» подтвердила факт наличия шестого материка Земли. Это случилось 16 (28) января 1820 года (официальная дата открытия Антарктиды) в районе современного шельфового ледника Беллинсгаузена</a:t>
            </a:r>
            <a:r>
              <a:rPr lang="ru-RU" sz="1400" i="1" dirty="0" smtClean="0">
                <a:solidFill>
                  <a:srgbClr val="00B0F0"/>
                </a:solidFill>
              </a:rPr>
              <a:t>. </a:t>
            </a:r>
            <a:endParaRPr lang="ru-RU" sz="14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2033" y="357166"/>
            <a:ext cx="8821967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Segoe U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Утверждения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Антарктида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шестой материк земного шара.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На нем в большом количестве распространена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растительность.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Императорские пингвины выводят птенцов летом.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В Антарктиде водятся тюлени.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Антарктида поделена на государства.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8887048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РЕФЛЕКСИЯ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родолжите фразу: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 меня все время вертелось в голове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Этот урок для меня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Если бы я вел урок, то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бы я наблюдал за уроком со стороны,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я бы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89337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 нарисовать, как вы представляете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Антарктиду,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написать сочинение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 Антарктиде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урок.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6" y="285728"/>
            <a:ext cx="338950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Климат Антарктиды — крайне суровый и холодный. В восточной ее части на станции «Восток» 21 июля 1983 года была зарегистрирована самая низкая температура воздуха на Земле за всю историю метеорологических измерений: 89,2 градуса Цельсия ниже нуля. Этот район — полюс холода Земли. </a:t>
            </a:r>
          </a:p>
        </p:txBody>
      </p:sp>
      <p:pic>
        <p:nvPicPr>
          <p:cNvPr id="35842" name="Picture 2" descr="http://s50.radikal.ru/i128/1003/72/8af7f3efc4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4578878" cy="3167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dia.fanparty.ru/images/fanclubs/Zima%20zima/gallery/489345_zima_zima.jpg?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14290"/>
            <a:ext cx="5530365" cy="321766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58" y="3500438"/>
            <a:ext cx="85011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Органический мир Антарктиды беден. Здесь повсюду арктическая пустыня. В глубине метрика встречаются лишь бактерии и одноклеточные водоросли, которые иногда окрашивают снег в причудливые цвета. </a:t>
            </a:r>
          </a:p>
          <a:p>
            <a:r>
              <a:rPr lang="ru-RU" sz="2400" dirty="0" smtClean="0"/>
              <a:t>Весь животный мир тесно связан с окружающими Антарктиду морями. Эти моря холодноводные, а значит содержат много кислорода, что способствует развитию планктона, который является источником питания для тюленей, рыб, птиц.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Растения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2291" name="Picture 2" descr="C:\Documents and Settings\Zarubin\Рабочий стол\Окружающий мир. 4 класс\Картинки для урока 36\растительность Антарктид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428750"/>
            <a:ext cx="6715125" cy="503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2" name="Picture 8" descr="http://copypast.ru/foto7/0148/hunting_leopard_seals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6946" y="3929066"/>
            <a:ext cx="3487053" cy="242886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428604"/>
            <a:ext cx="521497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Фауна Антарктиды состоит из различных видов тюленей (тюлени Уэдделла, тюлени-крабоеды, морские леопарды, тюлени Росса, морские слоны) и множества видов </a:t>
            </a:r>
            <a:r>
              <a:rPr lang="ru-RU" sz="2400" i="1" dirty="0" smtClean="0"/>
              <a:t>птиц: два </a:t>
            </a:r>
            <a:r>
              <a:rPr lang="ru-RU" sz="2400" i="1" dirty="0"/>
              <a:t>вида поморников, полярная крачка, пингвины Адели и императорские пингвины. Местом обитания императорских пингвинов считается Южная Георгия. Птицы откладывают яйца в декабре, поэтому в феврале в гнездах из гальки туристы уже могут увидеть пушистых птенцов, которых в течение 63 дней высиживали (точнее — «выстаивали») пингвины-самцы.</a:t>
            </a:r>
          </a:p>
        </p:txBody>
      </p:sp>
      <p:pic>
        <p:nvPicPr>
          <p:cNvPr id="36870" name="Picture 6" descr="http://im8-tub-ru.yandex.net/i?id=140881311-6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714356"/>
            <a:ext cx="2339752" cy="1905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438" y="512763"/>
            <a:ext cx="8156575" cy="7762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Морской леопард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5603" name="Picture 2" descr="C:\Documents and Settings\Zarubin\Рабочий стол\Окружающий мир. 4 класс\Картинки для урока 36\морской леопард самка с детеныше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357298"/>
            <a:ext cx="7858125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438" y="512763"/>
            <a:ext cx="8156575" cy="77628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Пингвины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483" name="Picture 2" descr="C:\Documents and Settings\Zarubin\Рабочий стол\Окружающий мир. 4 класс\Картинки для урока 36\пингви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36044"/>
            <a:ext cx="4572000" cy="298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6" y="122568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/>
              <a:t>Пингвины обладают рядом приспособлений, помогающих  им выжить в Антарктиде. Их тело покрыто мелкими, плотно прилегающими друг к другу перьями, они придают </a:t>
            </a:r>
            <a:r>
              <a:rPr lang="ru-RU" sz="2400" i="1" dirty="0" err="1" smtClean="0"/>
              <a:t>непродуваемость</a:t>
            </a:r>
            <a:r>
              <a:rPr lang="ru-RU" sz="2400" i="1" dirty="0" smtClean="0"/>
              <a:t> и обтекаемость. Слой жира до 3 см. ныряют на 2-3 минуты. Максимум на 18 минут. Опускаются до глубины 10-20 м, максимум 265 м. Питаются рыбой кальмарами, рачками, крабами. На них охотятся морские леопарды, касатки.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На континенте Антарктида отсутствует постоянное население. В зависимости от сезона здесь живет на различных научных станциях от 4000 человек  летом (из них граждан России 150 человек) и около 1000 человек зимой (россиян 100 человек</a:t>
            </a:r>
            <a:r>
              <a:rPr lang="ru-RU" sz="2000" i="1" dirty="0" smtClean="0"/>
              <a:t>).</a:t>
            </a:r>
            <a:r>
              <a:rPr lang="ru-RU" sz="2000" i="1" dirty="0"/>
              <a:t> </a:t>
            </a:r>
          </a:p>
        </p:txBody>
      </p:sp>
      <p:pic>
        <p:nvPicPr>
          <p:cNvPr id="38916" name="Picture 4" descr="http://img1.liveinternet.ru/images/foto/b/3/541/2443541/f_14363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928934"/>
            <a:ext cx="5300716" cy="37147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357166"/>
            <a:ext cx="4139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На территории Антарктиды расположены около сорока станций, функционирующих круглый год. Из них пять станций принадлежат России: Беллинсгаузен, Восток, Мирный, Новолазаревская и Прогресс.</a:t>
            </a:r>
            <a:endParaRPr lang="ru-RU" sz="20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3"/>
            <a:ext cx="4680520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i="1" dirty="0"/>
              <a:t>Антарктида — последний ресурсный резерв человечества, это последнее место, где человечество сможет </a:t>
            </a:r>
            <a:r>
              <a:rPr lang="ru-RU" sz="2300" i="1" dirty="0" smtClean="0"/>
              <a:t>добывать</a:t>
            </a:r>
            <a:r>
              <a:rPr lang="ru-RU" sz="2300" i="1" dirty="0"/>
              <a:t> </a:t>
            </a:r>
            <a:r>
              <a:rPr lang="ru-RU" sz="2300" i="1" dirty="0" smtClean="0"/>
              <a:t> минеральное сырье</a:t>
            </a:r>
            <a:r>
              <a:rPr lang="ru-RU" sz="2300" i="1" dirty="0"/>
              <a:t> после его исчерпания на пяти обжитых континентах. </a:t>
            </a:r>
            <a:r>
              <a:rPr lang="ru-RU" sz="2300" i="1" dirty="0" smtClean="0"/>
              <a:t>Геологи </a:t>
            </a:r>
            <a:r>
              <a:rPr lang="ru-RU" sz="2300" i="1" dirty="0"/>
              <a:t>установили, что недра Антарктиды содержат значительные полезные ископаемые – железные руды, </a:t>
            </a:r>
            <a:r>
              <a:rPr lang="ru-RU" sz="2300" i="1" dirty="0" smtClean="0"/>
              <a:t>каменный </a:t>
            </a:r>
            <a:r>
              <a:rPr lang="ru-RU" sz="2300" i="1" dirty="0"/>
              <a:t>уголь, найдены следы руд меди, никеля, свинца, цинка, молибдена, встречены горный хрусталь, слюда, </a:t>
            </a:r>
            <a:r>
              <a:rPr lang="ru-RU" sz="2300" i="1" dirty="0" smtClean="0"/>
              <a:t>графит</a:t>
            </a:r>
            <a:r>
              <a:rPr lang="ru-RU" sz="2300" i="1" dirty="0"/>
              <a:t>. </a:t>
            </a:r>
            <a:r>
              <a:rPr lang="ru-RU" sz="2300" i="1" dirty="0" smtClean="0"/>
              <a:t/>
            </a:r>
            <a:br>
              <a:rPr lang="ru-RU" sz="2300" i="1" dirty="0" smtClean="0"/>
            </a:br>
            <a:r>
              <a:rPr lang="ru-RU" sz="2300" i="1" dirty="0"/>
              <a:t>Научные исследования ледового континента продолжаются</a:t>
            </a:r>
            <a:r>
              <a:rPr lang="ru-RU" sz="2300" i="1" dirty="0" smtClean="0"/>
              <a:t>. </a:t>
            </a:r>
            <a:r>
              <a:rPr lang="ru-RU" sz="2300" i="1" dirty="0"/>
              <a:t>Перспективы антарктических недр весьма велики.</a:t>
            </a:r>
          </a:p>
        </p:txBody>
      </p:sp>
      <p:pic>
        <p:nvPicPr>
          <p:cNvPr id="37890" name="Picture 2" descr="http://cs9755.vkontakte.ru/u107162/119353088/z_b57228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0"/>
            <a:ext cx="4283968" cy="4176464"/>
          </a:xfrm>
          <a:prstGeom prst="rect">
            <a:avLst/>
          </a:prstGeom>
          <a:noFill/>
        </p:spPr>
      </p:pic>
      <p:pic>
        <p:nvPicPr>
          <p:cNvPr id="37894" name="Picture 6" descr="http://os1.i.ua/3/1/6293913_68b99d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9780" y="4293096"/>
            <a:ext cx="4424220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328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Растения</vt:lpstr>
      <vt:lpstr>Слайд 5</vt:lpstr>
      <vt:lpstr>Морской леопард</vt:lpstr>
      <vt:lpstr>Пингвины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ч</cp:lastModifiedBy>
  <cp:revision>37</cp:revision>
  <dcterms:created xsi:type="dcterms:W3CDTF">2013-01-08T16:02:06Z</dcterms:created>
  <dcterms:modified xsi:type="dcterms:W3CDTF">2017-02-13T08:33:56Z</dcterms:modified>
</cp:coreProperties>
</file>