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3" r:id="rId9"/>
    <p:sldId id="260" r:id="rId10"/>
    <p:sldId id="261" r:id="rId11"/>
    <p:sldId id="262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C15BE-0292-48C8-8F02-2C585CD6A877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F7FB-8B09-4DF4-955E-A68169AC6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78595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Подготовка к изложению, близкому к тексту, по отрывку («Шорох листьев») из очерка </a:t>
            </a:r>
            <a:br>
              <a:rPr lang="ru-RU" sz="3200" b="1" dirty="0" smtClean="0"/>
            </a:br>
            <a:r>
              <a:rPr lang="ru-RU" sz="3200" b="1" dirty="0" smtClean="0"/>
              <a:t>К.Г. Паустовского «Жёлтый свет»</a:t>
            </a:r>
            <a:endParaRPr lang="ru-RU" sz="3200" b="1" dirty="0"/>
          </a:p>
        </p:txBody>
      </p:sp>
      <p:pic>
        <p:nvPicPr>
          <p:cNvPr id="12" name="Содержимое 11" descr="87775885_4000491_paystovskii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b="3717"/>
          <a:stretch>
            <a:fillRect/>
          </a:stretch>
        </p:blipFill>
        <p:spPr>
          <a:xfrm>
            <a:off x="5357818" y="2380064"/>
            <a:ext cx="3236237" cy="4173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12" descr="ZHeltyj_svet_Rasskazy_532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85852" y="2071678"/>
            <a:ext cx="2786082" cy="4569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Синтаксическая работа</a:t>
            </a:r>
            <a:endParaRPr lang="ru-RU" i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42928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Я был конечно неправ.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Я поставил на сруб тусклый к..</a:t>
            </a:r>
            <a:r>
              <a:rPr lang="ru-RU" sz="3600" dirty="0" err="1" smtClean="0"/>
              <a:t>росиновый</a:t>
            </a:r>
            <a:r>
              <a:rPr lang="ru-RU" sz="3600" dirty="0" smtClean="0"/>
              <a:t> ф..</a:t>
            </a:r>
            <a:r>
              <a:rPr lang="ru-RU" sz="3600" dirty="0" err="1" smtClean="0"/>
              <a:t>нарь</a:t>
            </a:r>
            <a:r>
              <a:rPr lang="ru-RU" sz="3600" dirty="0" smtClean="0"/>
              <a:t> и достал воды.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Лист..я мы </a:t>
            </a:r>
            <a:r>
              <a:rPr lang="ru-RU" sz="3600" dirty="0" err="1" smtClean="0"/>
              <a:t>нах</a:t>
            </a:r>
            <a:r>
              <a:rPr lang="ru-RU" sz="3600" dirty="0" smtClean="0"/>
              <a:t>..</a:t>
            </a:r>
            <a:r>
              <a:rPr lang="ru-RU" sz="3600" dirty="0" err="1" smtClean="0"/>
              <a:t>дили</a:t>
            </a:r>
            <a:r>
              <a:rPr lang="ru-RU" sz="3600" dirty="0" smtClean="0"/>
              <a:t> в к..</a:t>
            </a:r>
            <a:r>
              <a:rPr lang="ru-RU" sz="3600" dirty="0" err="1" smtClean="0"/>
              <a:t>рманах</a:t>
            </a:r>
            <a:r>
              <a:rPr lang="ru-RU" sz="3600" dirty="0" smtClean="0"/>
              <a:t> св..их д..</a:t>
            </a:r>
            <a:r>
              <a:rPr lang="ru-RU" sz="3600" dirty="0" err="1" smtClean="0"/>
              <a:t>ждевых</a:t>
            </a:r>
            <a:r>
              <a:rPr lang="ru-RU" sz="3600" dirty="0" smtClean="0"/>
              <a:t> пл..щей в кепках в волосах (в)</a:t>
            </a:r>
            <a:r>
              <a:rPr lang="ru-RU" sz="3600" dirty="0" err="1" smtClean="0"/>
              <a:t>сюду</a:t>
            </a:r>
            <a:r>
              <a:rPr lang="ru-RU" sz="3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Ф..</a:t>
            </a:r>
            <a:r>
              <a:rPr lang="ru-RU" sz="3600" dirty="0" err="1" smtClean="0"/>
              <a:t>нарь</a:t>
            </a:r>
            <a:r>
              <a:rPr lang="ru-RU" sz="3600" dirty="0" smtClean="0"/>
              <a:t> </a:t>
            </a:r>
            <a:r>
              <a:rPr lang="ru-RU" sz="3600" dirty="0" err="1" smtClean="0"/>
              <a:t>осв</a:t>
            </a:r>
            <a:r>
              <a:rPr lang="ru-RU" sz="3600" dirty="0" smtClean="0"/>
              <a:t>..</a:t>
            </a:r>
            <a:r>
              <a:rPr lang="ru-RU" sz="3600" dirty="0" err="1" smtClean="0"/>
              <a:t>щал</a:t>
            </a:r>
            <a:r>
              <a:rPr lang="ru-RU" sz="3600" dirty="0" smtClean="0"/>
              <a:t> к..</a:t>
            </a:r>
            <a:r>
              <a:rPr lang="ru-RU" sz="3600" dirty="0" err="1" smtClean="0"/>
              <a:t>лодец</a:t>
            </a:r>
            <a:r>
              <a:rPr lang="ru-RU" sz="3600" dirty="0" smtClean="0"/>
              <a:t> старый клён под забором и растрёпа..</a:t>
            </a:r>
            <a:r>
              <a:rPr lang="ru-RU" sz="3600" dirty="0" err="1" smtClean="0"/>
              <a:t>ный</a:t>
            </a:r>
            <a:r>
              <a:rPr lang="ru-RU" sz="3600" dirty="0" smtClean="0"/>
              <a:t> ветром куст </a:t>
            </a:r>
            <a:r>
              <a:rPr lang="ru-RU" sz="3600" dirty="0" err="1" smtClean="0"/>
              <a:t>настурц</a:t>
            </a:r>
            <a:r>
              <a:rPr lang="ru-RU" sz="3600" dirty="0" smtClean="0"/>
              <a:t>..и на </a:t>
            </a:r>
            <a:r>
              <a:rPr lang="ru-RU" sz="3600" dirty="0" err="1" smtClean="0"/>
              <a:t>пож</a:t>
            </a:r>
            <a:r>
              <a:rPr lang="ru-RU" sz="3600" dirty="0" smtClean="0"/>
              <a:t>..</a:t>
            </a:r>
            <a:r>
              <a:rPr lang="ru-RU" sz="3600" dirty="0" err="1" smtClean="0"/>
              <a:t>лтевш</a:t>
            </a:r>
            <a:r>
              <a:rPr lang="ru-RU" sz="3600" dirty="0" smtClean="0"/>
              <a:t>..</a:t>
            </a:r>
            <a:r>
              <a:rPr lang="ru-RU" sz="3600" dirty="0" err="1" smtClean="0"/>
              <a:t>й</a:t>
            </a:r>
            <a:r>
              <a:rPr lang="ru-RU" sz="3600" dirty="0" smtClean="0"/>
              <a:t> клумбе.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350043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107154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114298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350043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01024" y="3429000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-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4786322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,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Орфографическая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3578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3600" dirty="0" smtClean="0"/>
              <a:t>Отд..</a:t>
            </a:r>
            <a:r>
              <a:rPr lang="ru-RU" sz="3600" dirty="0" err="1" smtClean="0"/>
              <a:t>ляет</a:t>
            </a:r>
            <a:r>
              <a:rPr lang="ru-RU" sz="3600" dirty="0" smtClean="0"/>
              <a:t>..</a:t>
            </a:r>
            <a:r>
              <a:rPr lang="ru-RU" sz="3600" dirty="0" err="1" smtClean="0"/>
              <a:t>ся</a:t>
            </a:r>
            <a:r>
              <a:rPr lang="ru-RU" sz="3600" dirty="0" smtClean="0"/>
              <a:t> от </a:t>
            </a:r>
            <a:r>
              <a:rPr lang="ru-RU" sz="3600" dirty="0" err="1" smtClean="0"/>
              <a:t>ветк</a:t>
            </a:r>
            <a:r>
              <a:rPr lang="ru-RU" sz="3600" dirty="0" smtClean="0"/>
              <a:t>.., </a:t>
            </a:r>
            <a:r>
              <a:rPr lang="ru-RU" sz="3600" dirty="0" err="1" smtClean="0"/>
              <a:t>падающ</a:t>
            </a:r>
            <a:r>
              <a:rPr lang="ru-RU" sz="3600" dirty="0" smtClean="0"/>
              <a:t>.. лист..я, только на </a:t>
            </a:r>
            <a:r>
              <a:rPr lang="ru-RU" sz="3600" dirty="0" err="1" smtClean="0"/>
              <a:t>земл</a:t>
            </a:r>
            <a:r>
              <a:rPr lang="ru-RU" sz="3600" dirty="0" smtClean="0"/>
              <a:t>.., </a:t>
            </a:r>
            <a:r>
              <a:rPr lang="ru-RU" sz="3600" dirty="0" err="1" smtClean="0"/>
              <a:t>ш</a:t>
            </a:r>
            <a:r>
              <a:rPr lang="ru-RU" sz="3600" dirty="0" smtClean="0"/>
              <a:t>..</a:t>
            </a:r>
            <a:r>
              <a:rPr lang="ru-RU" sz="3600" dirty="0" err="1" smtClean="0"/>
              <a:t>рох</a:t>
            </a:r>
            <a:r>
              <a:rPr lang="ru-RU" sz="3600" dirty="0" smtClean="0"/>
              <a:t> в воздух.., </a:t>
            </a:r>
            <a:r>
              <a:rPr lang="ru-RU" sz="3600" dirty="0" err="1" smtClean="0"/>
              <a:t>скреж</a:t>
            </a:r>
            <a:r>
              <a:rPr lang="ru-RU" sz="3600" dirty="0" smtClean="0"/>
              <a:t>..т улиц.., (на)сквозь </a:t>
            </a:r>
            <a:r>
              <a:rPr lang="ru-RU" sz="3600" dirty="0" err="1" smtClean="0"/>
              <a:t>проп</a:t>
            </a:r>
            <a:r>
              <a:rPr lang="ru-RU" sz="3600" dirty="0" smtClean="0"/>
              <a:t>..</a:t>
            </a:r>
            <a:r>
              <a:rPr lang="ru-RU" sz="3600" dirty="0" err="1" smtClean="0"/>
              <a:t>тались</a:t>
            </a:r>
            <a:r>
              <a:rPr lang="ru-RU" sz="3600" dirty="0" smtClean="0"/>
              <a:t> </a:t>
            </a:r>
            <a:r>
              <a:rPr lang="ru-RU" sz="3600" dirty="0" err="1" smtClean="0"/>
              <a:t>зап</a:t>
            </a:r>
            <a:r>
              <a:rPr lang="ru-RU" sz="3600" dirty="0" smtClean="0"/>
              <a:t>..х..м, над л..</a:t>
            </a:r>
            <a:r>
              <a:rPr lang="ru-RU" sz="3600" dirty="0" err="1" smtClean="0"/>
              <a:t>систым</a:t>
            </a:r>
            <a:r>
              <a:rPr lang="ru-RU" sz="3600" dirty="0" smtClean="0"/>
              <a:t> </a:t>
            </a:r>
            <a:r>
              <a:rPr lang="ru-RU" sz="3600" dirty="0" err="1" smtClean="0"/>
              <a:t>кра</a:t>
            </a:r>
            <a:r>
              <a:rPr lang="ru-RU" sz="3600" dirty="0" smtClean="0"/>
              <a:t>..м, к..л..тушка </a:t>
            </a:r>
            <a:r>
              <a:rPr lang="ru-RU" sz="3600" dirty="0" err="1" smtClean="0"/>
              <a:t>стор</a:t>
            </a:r>
            <a:r>
              <a:rPr lang="ru-RU" sz="3600" dirty="0" smtClean="0"/>
              <a:t>..</a:t>
            </a:r>
            <a:r>
              <a:rPr lang="ru-RU" sz="3600" dirty="0" err="1" smtClean="0"/>
              <a:t>жа</a:t>
            </a:r>
            <a:r>
              <a:rPr lang="ru-RU" sz="3600" dirty="0" smtClean="0"/>
              <a:t>, с д..р..венской ..кол..</a:t>
            </a:r>
            <a:r>
              <a:rPr lang="ru-RU" sz="3600" dirty="0" err="1" smtClean="0"/>
              <a:t>ц</a:t>
            </a:r>
            <a:r>
              <a:rPr lang="ru-RU" sz="3600" dirty="0" smtClean="0"/>
              <a:t>.., такая </a:t>
            </a:r>
            <a:r>
              <a:rPr lang="ru-RU" sz="3600" dirty="0" err="1" smtClean="0"/>
              <a:t>ноч</a:t>
            </a:r>
            <a:r>
              <a:rPr lang="ru-RU" sz="3600" dirty="0" smtClean="0"/>
              <a:t>.., </a:t>
            </a:r>
            <a:r>
              <a:rPr lang="ru-RU" sz="3600" dirty="0" err="1" smtClean="0"/>
              <a:t>осв</a:t>
            </a:r>
            <a:r>
              <a:rPr lang="ru-RU" sz="3600" dirty="0" smtClean="0"/>
              <a:t>..</a:t>
            </a:r>
            <a:r>
              <a:rPr lang="ru-RU" sz="3600" dirty="0" err="1" smtClean="0"/>
              <a:t>щал</a:t>
            </a:r>
            <a:r>
              <a:rPr lang="ru-RU" sz="3600" dirty="0" smtClean="0"/>
              <a:t> к..</a:t>
            </a:r>
            <a:r>
              <a:rPr lang="ru-RU" sz="3600" dirty="0" err="1" smtClean="0"/>
              <a:t>лодец</a:t>
            </a:r>
            <a:r>
              <a:rPr lang="ru-RU" sz="3600" dirty="0" smtClean="0"/>
              <a:t>, клён под </a:t>
            </a:r>
            <a:r>
              <a:rPr lang="ru-RU" sz="3600" dirty="0" err="1" smtClean="0"/>
              <a:t>з</a:t>
            </a:r>
            <a:r>
              <a:rPr lang="ru-RU" sz="3600" dirty="0" smtClean="0"/>
              <a:t>..бором, растрёпа..</a:t>
            </a:r>
            <a:r>
              <a:rPr lang="ru-RU" sz="3600" dirty="0" err="1" smtClean="0"/>
              <a:t>ный</a:t>
            </a:r>
            <a:r>
              <a:rPr lang="ru-RU" sz="3600" dirty="0" smtClean="0"/>
              <a:t> ветром, отделился от </a:t>
            </a:r>
            <a:r>
              <a:rPr lang="ru-RU" sz="3600" dirty="0" err="1" smtClean="0"/>
              <a:t>ветк</a:t>
            </a:r>
            <a:r>
              <a:rPr lang="ru-RU" sz="3600" dirty="0" smtClean="0"/>
              <a:t>.., шелест листа, де..кий </a:t>
            </a:r>
            <a:r>
              <a:rPr lang="ru-RU" sz="3600" dirty="0" err="1" smtClean="0"/>
              <a:t>ш</a:t>
            </a:r>
            <a:r>
              <a:rPr lang="ru-RU" sz="3600" dirty="0" smtClean="0"/>
              <a:t>..пот.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12547927_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7500" b="27500"/>
          <a:stretch>
            <a:fillRect/>
          </a:stretch>
        </p:blipFill>
        <p:spPr>
          <a:xfrm>
            <a:off x="1214414" y="357166"/>
            <a:ext cx="6786610" cy="5089958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71472" y="5500678"/>
            <a:ext cx="8001056" cy="135732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Повторное чтение текста</a:t>
            </a:r>
            <a:endParaRPr lang="ru-RU" sz="44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500570"/>
            <a:ext cx="4572032" cy="566738"/>
          </a:xfrm>
        </p:spPr>
        <p:txBody>
          <a:bodyPr>
            <a:noAutofit/>
          </a:bodyPr>
          <a:lstStyle/>
          <a:p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Домашнее задание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6" name="Рисунок 5" descr="1312547927_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7500" b="27500"/>
          <a:stretch>
            <a:fillRect/>
          </a:stretch>
        </p:blipFill>
        <p:spPr>
          <a:xfrm>
            <a:off x="1785918" y="285728"/>
            <a:ext cx="5486400" cy="4114800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928662" y="5357826"/>
            <a:ext cx="7429552" cy="1357322"/>
          </a:xfrm>
        </p:spPr>
        <p:txBody>
          <a:bodyPr>
            <a:normAutofit fontScale="70000" lnSpcReduction="20000"/>
          </a:bodyPr>
          <a:lstStyle/>
          <a:p>
            <a:r>
              <a:rPr lang="ru-RU" sz="4400" b="1" dirty="0" smtClean="0"/>
              <a:t>     Подготовить выразительное чтение   стихотворения о золотой осени, иллюстрации или фотографии (на выбор)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29388" y="6500834"/>
            <a:ext cx="271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Автор: Малина О.С.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Определение темы и идеи текста.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572008"/>
            <a:ext cx="2071692" cy="2071692"/>
          </a:xfrm>
          <a:prstGeom prst="rect">
            <a:avLst/>
          </a:prstGeom>
        </p:spPr>
      </p:pic>
      <p:pic>
        <p:nvPicPr>
          <p:cNvPr id="8" name="Рисунок 7" descr="48925019_3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428868"/>
            <a:ext cx="4643470" cy="3482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Беседа по вопросам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715436" cy="5786478"/>
          </a:xfrm>
        </p:spPr>
        <p:txBody>
          <a:bodyPr>
            <a:normAutofit/>
          </a:bodyPr>
          <a:lstStyle/>
          <a:p>
            <a:r>
              <a:rPr lang="ru-RU" dirty="0" smtClean="0"/>
              <a:t>Почему писатель следил за опадающими листьями?</a:t>
            </a:r>
          </a:p>
          <a:p>
            <a:r>
              <a:rPr lang="ru-RU" dirty="0" smtClean="0"/>
              <a:t>Где чаще всего мы слышим шуршание листьев?</a:t>
            </a:r>
          </a:p>
          <a:p>
            <a:r>
              <a:rPr lang="ru-RU" dirty="0" smtClean="0"/>
              <a:t>Почему шорох листьев в воздухе автору казался неправдоподобным?</a:t>
            </a:r>
          </a:p>
        </p:txBody>
      </p:sp>
      <p:pic>
        <p:nvPicPr>
          <p:cNvPr id="4" name="Содержимое 3" descr="0c2afabb4541428682e76957ddad678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125638"/>
            <a:ext cx="8209736" cy="2732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Беседа по вопросам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Почему ему не удавалось услышать шелест падающего листа?</a:t>
            </a:r>
          </a:p>
          <a:p>
            <a:r>
              <a:rPr lang="ru-RU" dirty="0" smtClean="0"/>
              <a:t>Где можно было увидеть листья?</a:t>
            </a:r>
          </a:p>
          <a:p>
            <a:endParaRPr lang="ru-RU" dirty="0"/>
          </a:p>
        </p:txBody>
      </p:sp>
      <p:pic>
        <p:nvPicPr>
          <p:cNvPr id="4" name="Рисунок 3" descr="91596257_0_3a826_1bc0b5c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214686"/>
            <a:ext cx="3500438" cy="3500438"/>
          </a:xfrm>
          <a:prstGeom prst="rect">
            <a:avLst/>
          </a:prstGeom>
        </p:spPr>
      </p:pic>
      <p:pic>
        <p:nvPicPr>
          <p:cNvPr id="5" name="Рисунок 4" descr="1298364503_risunki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429000"/>
            <a:ext cx="4762533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Беседа по вопросам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значит «оглохшие и немые осенние ночи»?</a:t>
            </a:r>
          </a:p>
          <a:p>
            <a:r>
              <a:rPr lang="ru-RU" dirty="0" smtClean="0"/>
              <a:t>Когда удалось услышать шелест падающего листа?</a:t>
            </a:r>
          </a:p>
          <a:p>
            <a:endParaRPr lang="ru-RU" dirty="0"/>
          </a:p>
        </p:txBody>
      </p:sp>
      <p:pic>
        <p:nvPicPr>
          <p:cNvPr id="4" name="Рисунок 3" descr="1202898419_x_d3775ac9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571876"/>
            <a:ext cx="3506401" cy="2890833"/>
          </a:xfrm>
          <a:prstGeom prst="rect">
            <a:avLst/>
          </a:prstGeom>
        </p:spPr>
      </p:pic>
      <p:pic>
        <p:nvPicPr>
          <p:cNvPr id="5" name="Рисунок 4" descr="53870662_cw4bqogg.jpg"/>
          <p:cNvPicPr>
            <a:picLocks noChangeAspect="1"/>
          </p:cNvPicPr>
          <p:nvPr/>
        </p:nvPicPr>
        <p:blipFill>
          <a:blip r:embed="rId3"/>
          <a:srcRect t="25001"/>
          <a:stretch>
            <a:fillRect/>
          </a:stretch>
        </p:blipFill>
        <p:spPr>
          <a:xfrm>
            <a:off x="1000100" y="3786200"/>
            <a:ext cx="2857519" cy="2857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Беседа по вопросам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чем сравнивает автор шелест листа в воздухе?</a:t>
            </a:r>
          </a:p>
          <a:p>
            <a:endParaRPr lang="ru-RU" dirty="0"/>
          </a:p>
        </p:txBody>
      </p:sp>
      <p:pic>
        <p:nvPicPr>
          <p:cNvPr id="4" name="Содержимое 3" descr="362769-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786058"/>
            <a:ext cx="7786742" cy="369283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10546"/>
          <a:stretch>
            <a:fillRect/>
          </a:stretch>
        </p:blipFill>
        <p:spPr bwMode="auto">
          <a:xfrm>
            <a:off x="5929322" y="3429000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3870662_cw4bqog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667018"/>
            <a:ext cx="3143236" cy="41909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Составление плана текста</a:t>
            </a:r>
            <a:endParaRPr lang="ru-RU" dirty="0"/>
          </a:p>
        </p:txBody>
      </p:sp>
      <p:pic>
        <p:nvPicPr>
          <p:cNvPr id="6" name="Рисунок 5" descr="91596257_0_3a826_1bc0b5c9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8934"/>
            <a:ext cx="3929066" cy="3929066"/>
          </a:xfrm>
          <a:prstGeom prst="rect">
            <a:avLst/>
          </a:prstGeom>
        </p:spPr>
      </p:pic>
      <p:pic>
        <p:nvPicPr>
          <p:cNvPr id="4" name="Содержимое 3" descr="362769-1920x108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86182" y="1142984"/>
            <a:ext cx="5175959" cy="2911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362769-1920x1080.jpg"/>
          <p:cNvPicPr>
            <a:picLocks noGrp="1" noChangeAspect="1"/>
          </p:cNvPicPr>
          <p:nvPr>
            <p:ph idx="1"/>
          </p:nvPr>
        </p:nvPicPr>
        <p:blipFill>
          <a:blip r:embed="rId2"/>
          <a:srcRect r="27804"/>
          <a:stretch>
            <a:fillRect/>
          </a:stretch>
        </p:blipFill>
        <p:spPr>
          <a:xfrm>
            <a:off x="0" y="0"/>
            <a:ext cx="9230770" cy="71919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Пересказ текста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142984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Пристально следил за опадающими листьями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Шорох листьев в воздухе казался мне неправдоподобным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был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неправ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 было время, чтобы слух отдохнул от скрежета городских улиц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Как-то поздним вечером я вышел в сад к колодцу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Листья были повсюду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чёрный хлеб из пекарни приносили с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листьями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дорожкам сада было трудно ходить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насквозь пропитались запахом листьев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Бывают осенние ночи, оглохшие и немые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…»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была такая ночь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посмотрел на клён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200" dirty="0" smtClean="0">
              <a:latin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Впервые я услыхал шелест падающего листа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…»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Словарно-орфографическая работа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 К..</a:t>
            </a:r>
            <a:r>
              <a:rPr lang="ru-RU" sz="6000" dirty="0" err="1" smtClean="0"/>
              <a:t>росиновый</a:t>
            </a:r>
            <a:r>
              <a:rPr lang="ru-RU" sz="6000" dirty="0" smtClean="0"/>
              <a:t>, ф..</a:t>
            </a:r>
            <a:r>
              <a:rPr lang="ru-RU" sz="6000" dirty="0" err="1" smtClean="0"/>
              <a:t>нарь</a:t>
            </a:r>
            <a:r>
              <a:rPr lang="ru-RU" sz="6000" dirty="0" smtClean="0"/>
              <a:t>, к..</a:t>
            </a:r>
            <a:r>
              <a:rPr lang="ru-RU" sz="6000" dirty="0" err="1" smtClean="0"/>
              <a:t>рманы,ра</a:t>
            </a:r>
            <a:r>
              <a:rPr lang="ru-RU" sz="6000" dirty="0" smtClean="0"/>
              <a:t>..трёпа..</a:t>
            </a:r>
            <a:r>
              <a:rPr lang="ru-RU" sz="6000" dirty="0" err="1" smtClean="0"/>
              <a:t>ный</a:t>
            </a:r>
            <a:r>
              <a:rPr lang="ru-RU" sz="6000" dirty="0" smtClean="0"/>
              <a:t>, </a:t>
            </a:r>
            <a:r>
              <a:rPr lang="ru-RU" sz="6000" dirty="0" err="1" smtClean="0"/>
              <a:t>ш</a:t>
            </a:r>
            <a:r>
              <a:rPr lang="ru-RU" sz="6000" dirty="0" smtClean="0"/>
              <a:t>..</a:t>
            </a:r>
            <a:r>
              <a:rPr lang="ru-RU" sz="6000" dirty="0" err="1" smtClean="0"/>
              <a:t>рох</a:t>
            </a:r>
            <a:r>
              <a:rPr lang="ru-RU" sz="6000" dirty="0" smtClean="0"/>
              <a:t>, </a:t>
            </a:r>
            <a:r>
              <a:rPr lang="ru-RU" sz="6000" dirty="0" err="1" smtClean="0"/>
              <a:t>ш</a:t>
            </a:r>
            <a:r>
              <a:rPr lang="ru-RU" sz="6000" dirty="0" smtClean="0"/>
              <a:t>..пот, с..</a:t>
            </a:r>
            <a:r>
              <a:rPr lang="ru-RU" sz="6000" dirty="0" err="1" smtClean="0"/>
              <a:t>кунда</a:t>
            </a:r>
            <a:r>
              <a:rPr lang="ru-RU" sz="6000" dirty="0" smtClean="0"/>
              <a:t>, прист..</a:t>
            </a:r>
            <a:r>
              <a:rPr lang="ru-RU" sz="6000" dirty="0" err="1" smtClean="0"/>
              <a:t>льно</a:t>
            </a:r>
            <a:r>
              <a:rPr lang="ru-RU" sz="6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486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Подготовка к изложению, близкому к тексту, по отрывку («Шорох листьев») из очерка  К.Г. Паустовского «Жёлтый свет»</vt:lpstr>
      <vt:lpstr>Работа с текстом</vt:lpstr>
      <vt:lpstr>Беседа по вопросам</vt:lpstr>
      <vt:lpstr>Беседа по вопросам</vt:lpstr>
      <vt:lpstr>Беседа по вопросам</vt:lpstr>
      <vt:lpstr>Беседа по вопросам</vt:lpstr>
      <vt:lpstr>Составление плана текста</vt:lpstr>
      <vt:lpstr>Пересказ текста</vt:lpstr>
      <vt:lpstr>Словарно-орфографическая работа</vt:lpstr>
      <vt:lpstr>Синтаксическая работа</vt:lpstr>
      <vt:lpstr>Орфографическая работа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изложению по тексту  К.Г. Паустовского «Шорох листьев»</dc:title>
  <dc:creator>XTreme</dc:creator>
  <cp:lastModifiedBy>Admin</cp:lastModifiedBy>
  <cp:revision>13</cp:revision>
  <dcterms:created xsi:type="dcterms:W3CDTF">2013-10-11T04:59:58Z</dcterms:created>
  <dcterms:modified xsi:type="dcterms:W3CDTF">2014-10-27T21:06:39Z</dcterms:modified>
</cp:coreProperties>
</file>