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9" r:id="rId10"/>
    <p:sldId id="268" r:id="rId11"/>
    <p:sldId id="267" r:id="rId12"/>
    <p:sldId id="266" r:id="rId13"/>
    <p:sldId id="26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Диалог науки и искусства в жизни и творчестве Леонардо да Винчи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3181368"/>
          </a:xfrm>
        </p:spPr>
        <p:txBody>
          <a:bodyPr/>
          <a:lstStyle/>
          <a:p>
            <a:r>
              <a:rPr lang="ru-RU" dirty="0" smtClean="0"/>
              <a:t>Исследовательская работа по физике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подготовил</a:t>
            </a:r>
          </a:p>
          <a:p>
            <a:r>
              <a:rPr lang="ru-RU" dirty="0" smtClean="0"/>
              <a:t> ученик 10 класса</a:t>
            </a:r>
          </a:p>
          <a:p>
            <a:r>
              <a:rPr lang="ru-RU" dirty="0" smtClean="0"/>
              <a:t> МБОУ </a:t>
            </a:r>
            <a:r>
              <a:rPr lang="ru-RU" dirty="0" err="1" smtClean="0"/>
              <a:t>Кесовогорская</a:t>
            </a:r>
            <a:r>
              <a:rPr lang="ru-RU" dirty="0" smtClean="0"/>
              <a:t> СОШ.</a:t>
            </a:r>
          </a:p>
          <a:p>
            <a:r>
              <a:rPr lang="ru-RU" dirty="0" smtClean="0"/>
              <a:t>Гнусов Егор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2011362"/>
          </a:xfrm>
        </p:spPr>
        <p:txBody>
          <a:bodyPr/>
          <a:lstStyle/>
          <a:p>
            <a:pPr algn="ctr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ЭКСКАВАТОР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Экскаваторы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Леонардо были предназначены скорее для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подъема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транспортировки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вырытого материала, чем для рытья, как такого. Это облегчало труд рабочих. Предполагалось вырыть ров шириной 18м  и длиной 6м. Рисунки дают представление о размерах машины и канала, который предстояло выкопать. </a:t>
            </a:r>
          </a:p>
        </p:txBody>
      </p:sp>
      <p:pic>
        <p:nvPicPr>
          <p:cNvPr id="26627" name="Picture 2" descr="K:\экскават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500313"/>
            <a:ext cx="55721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5591E98-22F1-4281-9B5C-3FB7C6037441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357188" y="3429000"/>
            <a:ext cx="8143875" cy="3071813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Подъемный кран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со штангами разной длины был интересен тем, что мог использоваться с несколькими противовесами на двух или более уровнях экскавации. Стрелы крана развертывались на 180° и перекрывали всю ширину канала. Экскаватор устанавливался на рельсы и, по мере продвижения работ, передвигался вперед при помощи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винтового механизма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на центральном рельсе.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2" descr="K:\экскаватрор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42875"/>
            <a:ext cx="628650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0712C79-905C-492D-9504-8DB1BC7FD955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357688" y="274638"/>
            <a:ext cx="4214812" cy="5797550"/>
          </a:xfrm>
        </p:spPr>
        <p:txBody>
          <a:bodyPr/>
          <a:lstStyle/>
          <a:p>
            <a:pPr algn="ctr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ВЕЧHЫЙ ДВИГАТЕЛЬ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Это доказательство Леонардо продемонстрировал с помощью рисунков и комментариев. Инструмент, изображенный здесь, выполнен из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палок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на концах которых подвешены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грузы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"независимо от того, какой груз приложен к колесу, несомненно, центр такого груза остановится в центре собственного полюса; и не существует такого инструмента, который мог бы изобрести гений человека, который, будучи повернут вокруг своей оси, смог бы избежать подобного эффекта".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2" descr="K:\вечный двигат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3" y="714375"/>
            <a:ext cx="361473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B81DA5E-20DE-4D6C-927A-A97C0C72C448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9835_html_ab005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1" y="2214530"/>
            <a:ext cx="5715040" cy="4286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428604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Ещё одним примером мудрости гениального Леонардо могут служить его предсказания. Леонардо предвидел появление телефона «люди будут разговаривать друг с другом из самых отдалённых стран и друг другу отвечать», телевидения «люди будут собственной особой разбегаться по разным частям мира , не двигаясь с места» и многих других современных явлений.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96662AC-7545-4436-9CD4-5596462E27BA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989138"/>
            <a:ext cx="5305425" cy="398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2"/>
          <p:cNvSpPr txBox="1">
            <a:spLocks noChangeArrowheads="1"/>
          </p:cNvSpPr>
          <p:nvPr/>
        </p:nvSpPr>
        <p:spPr bwMode="auto">
          <a:xfrm>
            <a:off x="1763713" y="620713"/>
            <a:ext cx="53292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C000"/>
                </a:solidFill>
              </a:rPr>
              <a:t>Национальный музей науки и техники «Леонардо да Винчи» (</a:t>
            </a:r>
            <a:r>
              <a:rPr lang="en-US" sz="2000">
                <a:solidFill>
                  <a:srgbClr val="FFC000"/>
                </a:solidFill>
              </a:rPr>
              <a:t>Museo Nazionale della Scienza e della Tecnologia «Leonardo da Vinci»)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Цели проекта</a:t>
            </a:r>
          </a:p>
          <a:p>
            <a:r>
              <a:rPr lang="ru-RU" dirty="0" smtClean="0"/>
              <a:t>1.	На основе источников и исторических исследований создать исторический портрет Леонардо да Винчи, представителя эпохи Возрождения;</a:t>
            </a:r>
          </a:p>
          <a:p>
            <a:r>
              <a:rPr lang="ru-RU" dirty="0" smtClean="0"/>
              <a:t>2.	Осветив особенности эпохи Возрождения, выяснить, какие факторы повлияли на формирование характера выдающегося художника и ученого и на его выбор жизненного пути;</a:t>
            </a:r>
          </a:p>
          <a:p>
            <a:r>
              <a:rPr lang="ru-RU" dirty="0" smtClean="0"/>
              <a:t>3.	Показать значение творчества и научных открытий Леонардо да Винчи для его родной страны и для мира в целом;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03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1  рассмотреть биографию Леонардо да Винчи;</a:t>
            </a:r>
          </a:p>
          <a:p>
            <a:r>
              <a:rPr lang="ru-RU" dirty="0" smtClean="0"/>
              <a:t>2. проанализировать основные периоды его творчества;</a:t>
            </a:r>
          </a:p>
          <a:p>
            <a:r>
              <a:rPr lang="ru-RU" dirty="0" smtClean="0"/>
              <a:t>3. описать его самые знаменитые произведения;</a:t>
            </a:r>
          </a:p>
          <a:p>
            <a:r>
              <a:rPr lang="ru-RU" dirty="0" smtClean="0"/>
              <a:t>4.рассказать о его деятельности как ученого и изобретателя;</a:t>
            </a:r>
          </a:p>
          <a:p>
            <a:r>
              <a:rPr lang="ru-RU" dirty="0" smtClean="0"/>
              <a:t>5. привести примеры предсказаний Леонардо да Винчи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Гениальная личность Леонардо да Винчи</a:t>
            </a:r>
            <a:endParaRPr lang="ru-RU" dirty="0"/>
          </a:p>
        </p:txBody>
      </p:sp>
      <p:pic>
        <p:nvPicPr>
          <p:cNvPr id="4" name="Picture 6" descr="2206-03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85992"/>
            <a:ext cx="2731813" cy="346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643306" y="2143116"/>
            <a:ext cx="45720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Старшим</a:t>
            </a:r>
            <a:r>
              <a:rPr lang="en-US" sz="2800" dirty="0" smtClean="0"/>
              <a:t>,</a:t>
            </a:r>
            <a:r>
              <a:rPr lang="ru-RU" sz="2800" dirty="0" smtClean="0"/>
              <a:t> могучим представителем эпохи Ренессанса явилась гениальная личность Леонардо да Винчи. Это был пытливый дух многостороннего творчества</a:t>
            </a:r>
            <a:r>
              <a:rPr lang="en-US" sz="2800" dirty="0" smtClean="0"/>
              <a:t>,</a:t>
            </a:r>
            <a:r>
              <a:rPr lang="ru-RU" sz="2800" dirty="0" smtClean="0"/>
              <a:t> сведущий во всех искусствах и науках.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Леонардо да Винчи </a:t>
            </a:r>
            <a:br>
              <a:rPr lang="ru-RU" dirty="0" smtClean="0"/>
            </a:br>
            <a:r>
              <a:rPr lang="ru-RU" dirty="0" smtClean="0"/>
              <a:t>1452 - 1519г.</a:t>
            </a:r>
            <a:endParaRPr lang="ru-RU" dirty="0"/>
          </a:p>
        </p:txBody>
      </p:sp>
      <p:pic>
        <p:nvPicPr>
          <p:cNvPr id="4" name="Содержимое 3" descr="_origin_Pilnigi-bezjedzigi-1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4" y="1785926"/>
            <a:ext cx="3405112" cy="4525962"/>
          </a:xfrm>
        </p:spPr>
      </p:pic>
      <p:sp>
        <p:nvSpPr>
          <p:cNvPr id="5" name="TextBox 4"/>
          <p:cNvSpPr txBox="1"/>
          <p:nvPr/>
        </p:nvSpPr>
        <p:spPr>
          <a:xfrm>
            <a:off x="1000100" y="1785926"/>
            <a:ext cx="32147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Родился в селении Анкиано близ небольшого городка Винчи. С ранних лет он был талантливым и разносторонним мальчиком проявляя способности к латыни, рисованию и музыке. Не желая становиться нотариусом как отец, Леонардо идёт учиться в художественную школу.  Это положило начало его карьере как художника.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Вклад в культуру.</a:t>
            </a:r>
            <a:endParaRPr lang="ru-RU" dirty="0"/>
          </a:p>
        </p:txBody>
      </p:sp>
      <p:pic>
        <p:nvPicPr>
          <p:cNvPr id="5" name="Picture 6" descr="Ла Джоконда ( Мона Лиза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1571612"/>
            <a:ext cx="3143272" cy="4887789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4429124" y="2000240"/>
            <a:ext cx="35719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Именно как художник Леонардо известен широким массам. Первое, что приходит на ум при упоминании Леонардо да Винчи это, несомненно, «</a:t>
            </a:r>
            <a:r>
              <a:rPr lang="ru-RU" dirty="0" err="1" smtClean="0"/>
              <a:t>Мона</a:t>
            </a:r>
            <a:r>
              <a:rPr lang="ru-RU" dirty="0" smtClean="0"/>
              <a:t> Лиза». На создание этой картины у Леонардо ушло более 12 лет. Неудивительно, что люди и по сей день ищут в ней скрытые послания и загадки.	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aptism-of-christ-1475-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642918"/>
            <a:ext cx="4569175" cy="5572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7818" y="714356"/>
            <a:ext cx="32861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Ещё одна известная картина мастера – «Крещение Христа».  Известна она тем, что Леонардо, будучи ещё совсем молодым, превзошёл своего учителя Верокьо. Юноше было поручено нарисовать одного из двух ангелов на картине. Леонардо так мастерски справился с поручением, что Поражённый учитель навсегда забросил свои кисти.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парашю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857496"/>
            <a:ext cx="2428862" cy="366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K:\вертолё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071942"/>
            <a:ext cx="2990427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K:\гигантский арбал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42918"/>
            <a:ext cx="3927010" cy="300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628" y="785794"/>
            <a:ext cx="3143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меньший вклад Леонардо привнёс и в науку. Его изобретения кажутся немыслимыми для </a:t>
            </a:r>
            <a:r>
              <a:rPr lang="en-US" dirty="0" smtClean="0"/>
              <a:t>XV </a:t>
            </a:r>
            <a:r>
              <a:rPr lang="ru-RU" dirty="0" smtClean="0"/>
              <a:t>века, они сильно обгоняют прогресс того времени.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3714752"/>
            <a:ext cx="20002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Леонардо изобрёл прототипы современного парашюта, вертолёта, автомобиля и многих других привычных нам вещей.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85750" y="4429125"/>
            <a:ext cx="8643938" cy="22145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ВЕHТИЛЯТОР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Одно из применений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гидродинамики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, предложенных Леонардо, - это создание устройства, способного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сжимать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воздух и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прогонять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его по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трубам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 У такого устройства широкий спектр применения: от вентиляции комнат до разжигания печей. Цилиндрический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барабан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, покрытый снаружи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лопастями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, приводящими его в движение, а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внутри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разделенный на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четыре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секции с открытыми створками для выпуска наружу сжатого воздуха. Определенное количество воды циркулирует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внутри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него, перетекая из одной секции в другую, сжимая воздух и проталкивая его наружу по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трубе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, расположенной в середине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2214563" y="71438"/>
            <a:ext cx="4935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C000"/>
                </a:solidFill>
              </a:rPr>
              <a:t>Гидравлические механизмы</a:t>
            </a:r>
            <a:r>
              <a:rPr lang="ru-RU"/>
              <a:t> </a:t>
            </a:r>
          </a:p>
        </p:txBody>
      </p:sp>
      <p:pic>
        <p:nvPicPr>
          <p:cNvPr id="25604" name="Picture 2" descr="K:\вентилят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571500"/>
            <a:ext cx="5643562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13DCE82-11DD-450F-8DD4-3E6915BDD883}" type="datetime1">
              <a:rPr lang="ru-RU"/>
              <a:pPr>
                <a:defRPr/>
              </a:pPr>
              <a:t>01.02.2017</a:t>
            </a:fld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61</TotalTime>
  <Words>458</Words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Диалог науки и искусства в жизни и творчестве Леонардо да Винчи</vt:lpstr>
      <vt:lpstr>Цели и задачи проекта</vt:lpstr>
      <vt:lpstr>Слайд 3</vt:lpstr>
      <vt:lpstr>Гениальная личность Леонардо да Винчи</vt:lpstr>
      <vt:lpstr>Леонардо да Винчи  1452 - 1519г.</vt:lpstr>
      <vt:lpstr>Вклад в культуру.</vt:lpstr>
      <vt:lpstr>Слайд 7</vt:lpstr>
      <vt:lpstr>Слайд 8</vt:lpstr>
      <vt:lpstr>ВЕHТИЛЯТОР Одно из применений гидродинамики, предложенных Леонардо, - это создание устройства, способного сжимать воздух и прогонять его по трубам. У такого устройства широкий спектр применения: от вентиляции комнат до разжигания печей. Цилиндрический барабан, покрытый снаружи лопастями, приводящими его в движение, а внутри разделенный на четыре секции с открытыми створками для выпуска наружу сжатого воздуха. Определенное количество воды циркулирует внутри него, перетекая из одной секции в другую, сжимая воздух и проталкивая его наружу по трубе, расположенной в середине   </vt:lpstr>
      <vt:lpstr>ЭКСКАВАТОР Экскаваторы Леонардо были предназначены скорее для подъема и транспортировки вырытого материала, чем для рытья, как такого. Это облегчало труд рабочих. Предполагалось вырыть ров шириной 18м  и длиной 6м. Рисунки дают представление о размерах машины и канала, который предстояло выкопать. </vt:lpstr>
      <vt:lpstr>Подъемный кран со штангами разной длины был интересен тем, что мог использоваться с несколькими противовесами на двух или более уровнях экскавации. Стрелы крана развертывались на 180° и перекрывали всю ширину канала. Экскаватор устанавливался на рельсы и, по мере продвижения работ, передвигался вперед при помощи винтового механизма на центральном рельсе. </vt:lpstr>
      <vt:lpstr>ВЕЧHЫЙ ДВИГАТЕЛЬ Это доказательство Леонардо продемонстрировал с помощью рисунков и комментариев. Инструмент, изображенный здесь, выполнен из палок, на концах которых подвешены грузы: "независимо от того, какой груз приложен к колесу, несомненно, центр такого груза остановится в центре собственного полюса; и не существует такого инструмента, который мог бы изобрести гений человека, который, будучи повернут вокруг своей оси, смог бы избежать подобного эффекта".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теме…</dc:title>
  <cp:lastModifiedBy>User</cp:lastModifiedBy>
  <cp:revision>10</cp:revision>
  <dcterms:modified xsi:type="dcterms:W3CDTF">2017-02-01T07:13:51Z</dcterms:modified>
</cp:coreProperties>
</file>