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9" r:id="rId2"/>
    <p:sldId id="265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</p:sldIdLst>
  <p:sldSz cx="9144000" cy="6858000" type="screen4x3"/>
  <p:notesSz cx="69469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66"/>
    </p:penClr>
  </p:showPr>
  <p:clrMru>
    <a:srgbClr val="00CC00"/>
    <a:srgbClr val="CCCC00"/>
    <a:srgbClr val="00CC66"/>
    <a:srgbClr val="FF0066"/>
    <a:srgbClr val="0066CC"/>
    <a:srgbClr val="FFCC00"/>
    <a:srgbClr val="000080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>
                <a:latin typeface="Times New Roman" pitchFamily="18" charset="0"/>
              </a:defRPr>
            </a:lvl1pPr>
          </a:lstStyle>
          <a:p>
            <a:fld id="{4A9CCF7E-3767-4EE6-A367-C36CFC1AD10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21" tIns="0" rIns="19321" bIns="0" numCol="1" anchor="t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/>
            </a:lvl1pPr>
          </a:lstStyle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21" tIns="0" rIns="19321" bIns="0" numCol="1" anchor="t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/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2" tIns="46692" rIns="93382" bIns="466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21" tIns="0" rIns="19321" bIns="0" numCol="1" anchor="b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/>
            </a:lvl1pPr>
          </a:lstStyle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21" tIns="0" rIns="19321" bIns="0" numCol="1" anchor="b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/>
            </a:lvl1pPr>
          </a:lstStyle>
          <a:p>
            <a:fld id="{78056344-2F0E-4779-B21A-C0E78DFBFBD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F91A7A-FDC7-413B-89F3-FF9AF900D297}" type="slidenum">
              <a:rPr lang="ru-RU"/>
              <a:pPr/>
              <a:t>1</a:t>
            </a:fld>
            <a:endParaRPr lang="ru-RU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7B9F00-D33A-429F-BF88-50284D4D383F}" type="slidenum">
              <a:rPr lang="ru-RU"/>
              <a:pPr/>
              <a:t>2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8B173D-A58A-4E1B-8786-9B042FED7F31}" type="slidenum">
              <a:rPr lang="ru-RU"/>
              <a:pPr/>
              <a:t>3</a:t>
            </a:fld>
            <a:endParaRPr lang="ru-RU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513C81-E1B1-480C-A033-BBE88199B1AD}" type="slidenum">
              <a:rPr lang="ru-RU"/>
              <a:pPr/>
              <a:t>4</a:t>
            </a:fld>
            <a:endParaRPr lang="ru-RU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410A1D-FEC8-47D3-AB03-4F1D3C841DBD}" type="slidenum">
              <a:rPr lang="ru-RU"/>
              <a:pPr/>
              <a:t>5</a:t>
            </a:fld>
            <a:endParaRPr lang="ru-R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636B4-CF77-4B5B-835E-03C9AE18D58F}" type="slidenum">
              <a:rPr lang="ru-RU"/>
              <a:pPr/>
              <a:t>6</a:t>
            </a:fld>
            <a:endParaRPr 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1E823E-6BD3-4796-B016-B7E1DA062BDB}" type="slidenum">
              <a:rPr lang="ru-RU"/>
              <a:pPr/>
              <a:t>7</a:t>
            </a:fld>
            <a:endParaRPr lang="ru-RU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94A077-4C5B-4AF6-9E9B-2C1C5E400F55}" type="slidenum">
              <a:rPr lang="ru-RU"/>
              <a:pPr/>
              <a:t>8</a:t>
            </a:fld>
            <a:endParaRPr lang="ru-RU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371600"/>
            <a:ext cx="6477000" cy="1905000"/>
          </a:xfrm>
        </p:spPr>
        <p:txBody>
          <a:bodyPr anchor="b"/>
          <a:lstStyle>
            <a:lvl1pPr algn="ctr">
              <a:lnSpc>
                <a:spcPct val="100000"/>
              </a:lnSpc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352800"/>
            <a:ext cx="6477000" cy="457200"/>
          </a:xfrm>
          <a:ln w="12700"/>
        </p:spPr>
        <p:txBody>
          <a:bodyPr lIns="91440" tIns="0" rIns="91440" bIns="0"/>
          <a:lstStyle>
            <a:lvl1pPr marL="0" indent="0" algn="ctr">
              <a:spcBef>
                <a:spcPct val="0"/>
              </a:spcBef>
              <a:buClrTx/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102" name="Rectangle 3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103" name="Rectangle 3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9BC5FBF-0D4F-462D-B70C-154577E998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D0D72-32EF-4007-9E24-11DC5B589E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324600" y="819150"/>
            <a:ext cx="1447800" cy="4819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81200" y="819150"/>
            <a:ext cx="4191000" cy="4819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39895-CF2B-4FB5-A8CB-E4394924E7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598B5-12B7-4F1E-8DED-17BDFB3681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DF26D-754C-44E1-BE69-2328FF0499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81200" y="1752600"/>
            <a:ext cx="28194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28194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3C693-BD63-444D-90ED-203E83798C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73730-C125-445F-8D92-4EC4EBD0BF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F7244-0351-4593-AB9B-94CFBD8EC8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2594F-2B27-4A93-9820-77405C8566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04CC52-18EB-4FCD-89E2-CC5FCE3E71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A0D8B-EAE4-47E4-B05B-BB703AAB3C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819150"/>
            <a:ext cx="5791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1200" y="1752600"/>
            <a:ext cx="5791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8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8400"/>
            <a:ext cx="266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49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2484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fld id="{79FB87D6-5EAF-4A36-B0FA-D4E60715FB40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entury Gothic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entury Gothic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entury Gothic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entury Gothic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entury Gothic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entury Gothic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entury Gothic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lr>
          <a:schemeClr val="bg1"/>
        </a:buClr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200">
          <a:solidFill>
            <a:schemeClr val="bg1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000">
          <a:solidFill>
            <a:schemeClr val="bg1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>
          <a:solidFill>
            <a:schemeClr val="bg1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Проектная деятельность на уроках технологии и информатики</a:t>
            </a:r>
            <a:endParaRPr lang="ru-RU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77000" cy="868288"/>
          </a:xfrm>
        </p:spPr>
        <p:txBody>
          <a:bodyPr/>
          <a:lstStyle/>
          <a:p>
            <a:r>
              <a:rPr lang="ru-RU" dirty="0" smtClean="0"/>
              <a:t>Карелин Константин Сергеевич</a:t>
            </a:r>
          </a:p>
          <a:p>
            <a:r>
              <a:rPr lang="ru-RU" dirty="0" smtClean="0"/>
              <a:t>Карелина Наталья Александровна</a:t>
            </a:r>
            <a:endParaRPr lang="ru-RU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619672" y="5229200"/>
            <a:ext cx="6477000" cy="8682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МОУ СОШ №75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 smtClean="0">
                <a:solidFill>
                  <a:schemeClr val="bg1"/>
                </a:solidFill>
                <a:latin typeface="+mn-lt"/>
              </a:rPr>
              <a:t>2013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Технология</a:t>
            </a:r>
            <a:endParaRPr lang="ru-RU" dirty="0"/>
          </a:p>
        </p:txBody>
      </p:sp>
      <p:pic>
        <p:nvPicPr>
          <p:cNvPr id="4" name="Содержимое 3" descr="лек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772816"/>
            <a:ext cx="4978457" cy="4282417"/>
          </a:xfrm>
        </p:spPr>
      </p:pic>
      <p:pic>
        <p:nvPicPr>
          <p:cNvPr id="7" name="Рисунок 6" descr="IMAG01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1556792"/>
            <a:ext cx="5121517" cy="4366530"/>
          </a:xfrm>
          <a:prstGeom prst="rect">
            <a:avLst/>
          </a:prstGeom>
        </p:spPr>
      </p:pic>
      <p:pic>
        <p:nvPicPr>
          <p:cNvPr id="8" name="Рисунок 7" descr="IMG_09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23728" y="1556792"/>
            <a:ext cx="6008216" cy="450616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500"/>
                            </p:stCondLst>
                            <p:childTnLst>
                              <p:par>
                                <p:cTn id="10" presetID="2" presetClass="exit" presetSubtype="8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Информатика</a:t>
            </a:r>
            <a:endParaRPr lang="ru-RU" dirty="0"/>
          </a:p>
        </p:txBody>
      </p:sp>
      <p:pic>
        <p:nvPicPr>
          <p:cNvPr id="4" name="Содержимое 3" descr="Информати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772816"/>
            <a:ext cx="5167161" cy="3886200"/>
          </a:xfrm>
        </p:spPr>
      </p:pic>
      <p:pic>
        <p:nvPicPr>
          <p:cNvPr id="5" name="Рисунок 4" descr="паскал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1412776"/>
            <a:ext cx="5400600" cy="4171721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Результативность и успешность</a:t>
            </a:r>
            <a:endParaRPr lang="ru-RU" dirty="0"/>
          </a:p>
        </p:txBody>
      </p:sp>
      <p:pic>
        <p:nvPicPr>
          <p:cNvPr id="4" name="Содержимое 3" descr="контак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628800"/>
            <a:ext cx="6840760" cy="4186545"/>
          </a:xfrm>
        </p:spPr>
      </p:pic>
      <p:pic>
        <p:nvPicPr>
          <p:cNvPr id="5" name="Рисунок 4" descr="успех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556792"/>
            <a:ext cx="6716464" cy="448324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Обратная связь</a:t>
            </a:r>
            <a:endParaRPr lang="ru-RU" dirty="0"/>
          </a:p>
        </p:txBody>
      </p:sp>
      <p:pic>
        <p:nvPicPr>
          <p:cNvPr id="7" name="Содержимое 6" descr="взаимоотношени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1700808"/>
            <a:ext cx="6584776" cy="4352125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Необходим </a:t>
            </a:r>
            <a:r>
              <a:rPr lang="ru-RU" dirty="0"/>
              <a:t>постоянный контакт</a:t>
            </a:r>
          </a:p>
        </p:txBody>
      </p:sp>
      <p:pic>
        <p:nvPicPr>
          <p:cNvPr id="7" name="Содержимое 6" descr="контакт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19672" y="1700808"/>
            <a:ext cx="5925315" cy="4047202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692696"/>
            <a:ext cx="6912768" cy="533400"/>
          </a:xfrm>
        </p:spPr>
        <p:txBody>
          <a:bodyPr/>
          <a:lstStyle/>
          <a:p>
            <a:r>
              <a:rPr lang="ru-RU" dirty="0" smtClean="0"/>
              <a:t>Основная работа – во внеурочное </a:t>
            </a:r>
            <a:r>
              <a:rPr lang="ru-RU" dirty="0"/>
              <a:t>время</a:t>
            </a:r>
          </a:p>
        </p:txBody>
      </p:sp>
      <p:pic>
        <p:nvPicPr>
          <p:cNvPr id="7" name="Содержимое 6" descr="тяжелая работ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07704" y="1916832"/>
            <a:ext cx="5333950" cy="3538187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819150"/>
            <a:ext cx="6695256" cy="533400"/>
          </a:xfrm>
        </p:spPr>
        <p:txBody>
          <a:bodyPr/>
          <a:lstStyle/>
          <a:p>
            <a:r>
              <a:rPr lang="ru-RU" dirty="0" smtClean="0"/>
              <a:t>Уроки –  прежде всего для стандартной программы</a:t>
            </a:r>
            <a:endParaRPr lang="ru-RU" dirty="0"/>
          </a:p>
        </p:txBody>
      </p:sp>
      <p:pic>
        <p:nvPicPr>
          <p:cNvPr id="7" name="Рисунок 6" descr="ур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1556792"/>
            <a:ext cx="5715000" cy="42926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Личное </a:t>
            </a:r>
            <a:r>
              <a:rPr lang="ru-RU" dirty="0"/>
              <a:t>время учителя</a:t>
            </a:r>
          </a:p>
        </p:txBody>
      </p:sp>
      <p:pic>
        <p:nvPicPr>
          <p:cNvPr id="7" name="Содержимое 6" descr="врем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39752" y="1412776"/>
            <a:ext cx="4580334" cy="4351317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Несколько руководителей  проекта </a:t>
            </a:r>
            <a:endParaRPr lang="ru-RU" dirty="0"/>
          </a:p>
        </p:txBody>
      </p:sp>
      <p:pic>
        <p:nvPicPr>
          <p:cNvPr id="7" name="Содержимое 6" descr="проект несколько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491880" y="1628800"/>
            <a:ext cx="2829483" cy="4248472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Личное </a:t>
            </a:r>
            <a:r>
              <a:rPr lang="ru-RU" dirty="0" err="1" smtClean="0"/>
              <a:t>портофолио</a:t>
            </a:r>
            <a:endParaRPr lang="ru-RU" dirty="0"/>
          </a:p>
        </p:txBody>
      </p:sp>
      <p:pic>
        <p:nvPicPr>
          <p:cNvPr id="7" name="Содержимое 6" descr="Черчение_портф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03648" y="1628800"/>
            <a:ext cx="6264696" cy="4437070"/>
          </a:xfrm>
        </p:spPr>
      </p:pic>
      <p:pic>
        <p:nvPicPr>
          <p:cNvPr id="4" name="Рисунок 3" descr="Безымянны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1700808"/>
            <a:ext cx="6400635" cy="414921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Портфолио проектов/тем</a:t>
            </a:r>
            <a:endParaRPr lang="ru-RU" dirty="0"/>
          </a:p>
        </p:txBody>
      </p:sp>
      <p:pic>
        <p:nvPicPr>
          <p:cNvPr id="4" name="Содержимое 3" descr="Проекты портфоли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844824"/>
            <a:ext cx="6561981" cy="4291147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- «Мозговой штурм»">
  <a:themeElements>
    <a:clrScheme name="ms_pptbrainstorm_TP01018437 1">
      <a:dk1>
        <a:srgbClr val="FFCC00"/>
      </a:dk1>
      <a:lt1>
        <a:srgbClr val="F8F8F8"/>
      </a:lt1>
      <a:dk2>
        <a:srgbClr val="000000"/>
      </a:dk2>
      <a:lt2>
        <a:srgbClr val="6666FF"/>
      </a:lt2>
      <a:accent1>
        <a:srgbClr val="669900"/>
      </a:accent1>
      <a:accent2>
        <a:srgbClr val="006600"/>
      </a:accent2>
      <a:accent3>
        <a:srgbClr val="AAAAAA"/>
      </a:accent3>
      <a:accent4>
        <a:srgbClr val="D4D4D4"/>
      </a:accent4>
      <a:accent5>
        <a:srgbClr val="B8CAAA"/>
      </a:accent5>
      <a:accent6>
        <a:srgbClr val="005C00"/>
      </a:accent6>
      <a:hlink>
        <a:srgbClr val="0099FF"/>
      </a:hlink>
      <a:folHlink>
        <a:srgbClr val="669900"/>
      </a:folHlink>
    </a:clrScheme>
    <a:fontScheme name="ms_pptbrainstorm_TP01018437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s_pptbrainstorm_TP01018437 1">
        <a:dk1>
          <a:srgbClr val="FFCC00"/>
        </a:dk1>
        <a:lt1>
          <a:srgbClr val="F8F8F8"/>
        </a:lt1>
        <a:dk2>
          <a:srgbClr val="000000"/>
        </a:dk2>
        <a:lt2>
          <a:srgbClr val="6666FF"/>
        </a:lt2>
        <a:accent1>
          <a:srgbClr val="669900"/>
        </a:accent1>
        <a:accent2>
          <a:srgbClr val="006600"/>
        </a:accent2>
        <a:accent3>
          <a:srgbClr val="AAAAAA"/>
        </a:accent3>
        <a:accent4>
          <a:srgbClr val="D4D4D4"/>
        </a:accent4>
        <a:accent5>
          <a:srgbClr val="B8CAAA"/>
        </a:accent5>
        <a:accent6>
          <a:srgbClr val="005C00"/>
        </a:accent6>
        <a:hlink>
          <a:srgbClr val="0099FF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brainstorm_TP01018437 2">
        <a:dk1>
          <a:srgbClr val="868686"/>
        </a:dk1>
        <a:lt1>
          <a:srgbClr val="FFFFFF"/>
        </a:lt1>
        <a:dk2>
          <a:srgbClr val="009999"/>
        </a:dk2>
        <a:lt2>
          <a:srgbClr val="6600FF"/>
        </a:lt2>
        <a:accent1>
          <a:srgbClr val="9999FF"/>
        </a:accent1>
        <a:accent2>
          <a:srgbClr val="CBCBCB"/>
        </a:accent2>
        <a:accent3>
          <a:srgbClr val="FFFFFF"/>
        </a:accent3>
        <a:accent4>
          <a:srgbClr val="727272"/>
        </a:accent4>
        <a:accent5>
          <a:srgbClr val="CACAFF"/>
        </a:accent5>
        <a:accent6>
          <a:srgbClr val="B8B8B8"/>
        </a:accent6>
        <a:hlink>
          <a:srgbClr val="6600FF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brainstorm_TP01018437 3">
        <a:dk1>
          <a:srgbClr val="1C1C1C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CBCBCB"/>
        </a:accent2>
        <a:accent3>
          <a:srgbClr val="FFFFFF"/>
        </a:accent3>
        <a:accent4>
          <a:srgbClr val="161616"/>
        </a:accent4>
        <a:accent5>
          <a:srgbClr val="EBEBEB"/>
        </a:accent5>
        <a:accent6>
          <a:srgbClr val="B8B8B8"/>
        </a:accent6>
        <a:hlink>
          <a:srgbClr val="4D4D4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brainstorm_TP01018437 4">
        <a:dk1>
          <a:srgbClr val="FFCC00"/>
        </a:dk1>
        <a:lt1>
          <a:srgbClr val="FFFFCC"/>
        </a:lt1>
        <a:dk2>
          <a:srgbClr val="000099"/>
        </a:dk2>
        <a:lt2>
          <a:srgbClr val="00CC00"/>
        </a:lt2>
        <a:accent1>
          <a:srgbClr val="3333FF"/>
        </a:accent1>
        <a:accent2>
          <a:srgbClr val="3333CC"/>
        </a:accent2>
        <a:accent3>
          <a:srgbClr val="AAAACA"/>
        </a:accent3>
        <a:accent4>
          <a:srgbClr val="DADAAE"/>
        </a:accent4>
        <a:accent5>
          <a:srgbClr val="ADADFF"/>
        </a:accent5>
        <a:accent6>
          <a:srgbClr val="2D2DB9"/>
        </a:accent6>
        <a:hlink>
          <a:srgbClr val="0099FF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brainstorm_TP01018437 5">
        <a:dk1>
          <a:srgbClr val="FFFF00"/>
        </a:dk1>
        <a:lt1>
          <a:srgbClr val="FFFFFF"/>
        </a:lt1>
        <a:dk2>
          <a:srgbClr val="FF0033"/>
        </a:dk2>
        <a:lt2>
          <a:srgbClr val="000000"/>
        </a:lt2>
        <a:accent1>
          <a:srgbClr val="330099"/>
        </a:accent1>
        <a:accent2>
          <a:srgbClr val="CC0000"/>
        </a:accent2>
        <a:accent3>
          <a:srgbClr val="FFAAAD"/>
        </a:accent3>
        <a:accent4>
          <a:srgbClr val="DADADA"/>
        </a:accent4>
        <a:accent5>
          <a:srgbClr val="ADAACA"/>
        </a:accent5>
        <a:accent6>
          <a:srgbClr val="B90000"/>
        </a:accent6>
        <a:hlink>
          <a:srgbClr val="0099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Презентация- «Мозговой штурм»</Template>
  <TotalTime>159</TotalTime>
  <Words>59</Words>
  <Application>Microsoft Office PowerPoint</Application>
  <PresentationFormat>Экран (4:3)</PresentationFormat>
  <Paragraphs>24</Paragraphs>
  <Slides>12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Презентация- «Мозговой штурм»</vt:lpstr>
      <vt:lpstr>Проектная деятельность на уроках технологии и информатики</vt:lpstr>
      <vt:lpstr>Обратная связь</vt:lpstr>
      <vt:lpstr>Необходим постоянный контакт</vt:lpstr>
      <vt:lpstr>Основная работа – во внеурочное время</vt:lpstr>
      <vt:lpstr>Уроки –  прежде всего для стандартной программы</vt:lpstr>
      <vt:lpstr>Личное время учителя</vt:lpstr>
      <vt:lpstr>Несколько руководителей  проекта </vt:lpstr>
      <vt:lpstr>Личное портофолио</vt:lpstr>
      <vt:lpstr>Портфолио проектов/тем</vt:lpstr>
      <vt:lpstr>Технология</vt:lpstr>
      <vt:lpstr>Информатика</vt:lpstr>
      <vt:lpstr>Результативность и успешность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на уроках совещание</dc:title>
  <dc:creator>KKS</dc:creator>
  <cp:lastModifiedBy>KKS</cp:lastModifiedBy>
  <cp:revision>23</cp:revision>
  <dcterms:created xsi:type="dcterms:W3CDTF">2013-04-03T14:55:48Z</dcterms:created>
  <dcterms:modified xsi:type="dcterms:W3CDTF">2013-04-03T17:55:01Z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TC010184371049</vt:lpwstr>
  </property>
</Properties>
</file>