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2" r:id="rId4"/>
    <p:sldId id="263" r:id="rId5"/>
    <p:sldId id="265" r:id="rId6"/>
    <p:sldId id="266" r:id="rId7"/>
    <p:sldId id="267" r:id="rId8"/>
    <p:sldId id="270" r:id="rId9"/>
    <p:sldId id="271" r:id="rId10"/>
    <p:sldId id="272" r:id="rId11"/>
    <p:sldId id="273" r:id="rId12"/>
    <p:sldId id="276" r:id="rId13"/>
    <p:sldId id="275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4" autoAdjust="0"/>
    <p:restoredTop sz="94615" autoAdjust="0"/>
  </p:normalViewPr>
  <p:slideViewPr>
    <p:cSldViewPr>
      <p:cViewPr varScale="1">
        <p:scale>
          <a:sx n="100" d="100"/>
          <a:sy n="100" d="100"/>
        </p:scale>
        <p:origin x="-28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295399"/>
          </a:xfrm>
        </p:spPr>
        <p:txBody>
          <a:bodyPr>
            <a:normAutofit/>
          </a:bodyPr>
          <a:lstStyle/>
          <a:p>
            <a:r>
              <a:rPr lang="ru-RU" dirty="0" smtClean="0"/>
              <a:t>История создания кукол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7400" y="1447800"/>
            <a:ext cx="4724400" cy="5105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111\Desktop\0933a68bf275b49c05a1cc042bbc36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447800"/>
            <a:ext cx="4724400" cy="51816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066800"/>
            <a:ext cx="7315200" cy="2971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24400"/>
            <a:ext cx="8229600" cy="19812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1709 г. Тюрингии открылась фабрика по производству фарфоровых кукол. Одна из самых красивых кукол создана по портрету жены Наполеона ІІІ красавицы Евгении </a:t>
            </a:r>
            <a:r>
              <a:rPr lang="ru-RU" dirty="0" err="1" smtClean="0"/>
              <a:t>Богарне</a:t>
            </a:r>
            <a:r>
              <a:rPr lang="ru-RU" dirty="0" smtClean="0"/>
              <a:t>. Куклы –дети, сделанные из белоснежного фарфора, выглядели как сладкие конфетки.</a:t>
            </a:r>
          </a:p>
          <a:p>
            <a:endParaRPr lang="ru-RU" dirty="0"/>
          </a:p>
        </p:txBody>
      </p:sp>
      <p:pic>
        <p:nvPicPr>
          <p:cNvPr id="3074" name="Picture 2" descr="C:\Users\1111\Desktop\73161525_Fami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90600"/>
            <a:ext cx="2590800" cy="3581400"/>
          </a:xfrm>
          <a:prstGeom prst="rect">
            <a:avLst/>
          </a:prstGeom>
          <a:noFill/>
        </p:spPr>
      </p:pic>
      <p:pic>
        <p:nvPicPr>
          <p:cNvPr id="3075" name="Picture 3" descr="C:\Users\1111\Desktop\726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066800"/>
            <a:ext cx="2514599" cy="3533776"/>
          </a:xfrm>
          <a:prstGeom prst="rect">
            <a:avLst/>
          </a:prstGeom>
          <a:noFill/>
        </p:spPr>
      </p:pic>
      <p:pic>
        <p:nvPicPr>
          <p:cNvPr id="3076" name="Picture 4" descr="C:\Users\1111\Desktop\kukla-farforovaya-doller-55-88-sm!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228600"/>
            <a:ext cx="3200400" cy="38100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Рассмотрите, какие куклы были у ваших бабушек и мам.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1143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098" name="Picture 2" descr="C:\Users\1111\Desktop\6ed40ba51b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048000"/>
            <a:ext cx="2895600" cy="3429000"/>
          </a:xfrm>
          <a:prstGeom prst="rect">
            <a:avLst/>
          </a:prstGeom>
          <a:noFill/>
        </p:spPr>
      </p:pic>
      <p:pic>
        <p:nvPicPr>
          <p:cNvPr id="4099" name="Picture 3" descr="C:\Users\1111\Desktop\22178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524000"/>
            <a:ext cx="3124200" cy="2895600"/>
          </a:xfrm>
          <a:prstGeom prst="rect">
            <a:avLst/>
          </a:prstGeom>
          <a:noFill/>
        </p:spPr>
      </p:pic>
      <p:pic>
        <p:nvPicPr>
          <p:cNvPr id="4101" name="Picture 5" descr="C:\Users\1111\Desktop\__KVL_56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0"/>
            <a:ext cx="3352801" cy="28956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1828800" cy="7318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91200"/>
            <a:ext cx="8229600" cy="762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Среди современных кукол можно отметить </a:t>
            </a:r>
            <a:r>
              <a:rPr lang="ru-RU" dirty="0" err="1" smtClean="0"/>
              <a:t>куклы-барби</a:t>
            </a:r>
            <a:r>
              <a:rPr lang="ru-RU" dirty="0" smtClean="0"/>
              <a:t>, </a:t>
            </a:r>
            <a:r>
              <a:rPr lang="ru-RU" dirty="0" err="1" smtClean="0"/>
              <a:t>братц</a:t>
            </a:r>
            <a:r>
              <a:rPr lang="ru-RU" dirty="0" smtClean="0"/>
              <a:t>, </a:t>
            </a:r>
            <a:r>
              <a:rPr lang="ru-RU" dirty="0" err="1" smtClean="0"/>
              <a:t>беби-бон</a:t>
            </a:r>
            <a:r>
              <a:rPr lang="ru-RU" dirty="0" smtClean="0"/>
              <a:t>. Такие куклы есть у всех девочек.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 descr="C:\Users\1111\Desktop\i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2590800" cy="2666999"/>
          </a:xfrm>
          <a:prstGeom prst="rect">
            <a:avLst/>
          </a:prstGeom>
          <a:noFill/>
        </p:spPr>
      </p:pic>
      <p:pic>
        <p:nvPicPr>
          <p:cNvPr id="5123" name="Picture 3" descr="C:\Users\1111\Desktop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2667000"/>
            <a:ext cx="2438400" cy="2419350"/>
          </a:xfrm>
          <a:prstGeom prst="rect">
            <a:avLst/>
          </a:prstGeom>
          <a:noFill/>
        </p:spPr>
      </p:pic>
      <p:pic>
        <p:nvPicPr>
          <p:cNvPr id="5124" name="Picture 4" descr="C:\Users\1111\Desktop\934613beee10105d_barbie_dresses_for_girls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228600"/>
            <a:ext cx="2667000" cy="2514600"/>
          </a:xfrm>
          <a:prstGeom prst="rect">
            <a:avLst/>
          </a:prstGeom>
          <a:noFill/>
        </p:spPr>
      </p:pic>
      <p:pic>
        <p:nvPicPr>
          <p:cNvPr id="5126" name="Picture 6" descr="C:\Users\1111\Desktop\i (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1200" y="2514600"/>
            <a:ext cx="2590800" cy="25908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9718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10200"/>
            <a:ext cx="8229600" cy="10668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А еще появились куклы </a:t>
            </a:r>
            <a:r>
              <a:rPr lang="ru-RU" dirty="0" err="1" smtClean="0"/>
              <a:t>Реборн</a:t>
            </a:r>
            <a:r>
              <a:rPr lang="ru-RU" dirty="0" smtClean="0"/>
              <a:t>, </a:t>
            </a:r>
            <a:r>
              <a:rPr lang="ru-RU" dirty="0" err="1" smtClean="0"/>
              <a:t>куклы</a:t>
            </a:r>
            <a:r>
              <a:rPr lang="ru-RU" dirty="0" smtClean="0"/>
              <a:t> сильно похожие на младенцев. Это куклы ручной работы.</a:t>
            </a:r>
          </a:p>
          <a:p>
            <a:endParaRPr lang="ru-RU" dirty="0"/>
          </a:p>
        </p:txBody>
      </p:sp>
      <p:pic>
        <p:nvPicPr>
          <p:cNvPr id="1026" name="Picture 2" descr="C:\Users\1111\Desktop\07d12a1ac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3505201" cy="3429000"/>
          </a:xfrm>
          <a:prstGeom prst="rect">
            <a:avLst/>
          </a:prstGeom>
          <a:noFill/>
        </p:spPr>
      </p:pic>
      <p:pic>
        <p:nvPicPr>
          <p:cNvPr id="1027" name="Picture 3" descr="C:\Users\1111\Desktop\0dfae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752600"/>
            <a:ext cx="3200400" cy="3429000"/>
          </a:xfrm>
          <a:prstGeom prst="rect">
            <a:avLst/>
          </a:prstGeom>
          <a:noFill/>
        </p:spPr>
      </p:pic>
      <p:pic>
        <p:nvPicPr>
          <p:cNvPr id="1028" name="Picture 4" descr="C:\Users\1111\Desktop\2010.04.21_POM74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228600"/>
            <a:ext cx="2819401" cy="32004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458200" cy="2362200"/>
          </a:xfrm>
        </p:spPr>
        <p:txBody>
          <a:bodyPr>
            <a:normAutofit/>
          </a:bodyPr>
          <a:lstStyle/>
          <a:p>
            <a:pPr algn="l"/>
            <a:r>
              <a:rPr lang="ru-RU" sz="2800" dirty="0"/>
              <a:t>Кукла – это детская игрушка в виде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фигурки </a:t>
            </a:r>
            <a:r>
              <a:rPr lang="ru-RU" sz="2800" dirty="0"/>
              <a:t>человека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>                                                         </a:t>
            </a:r>
            <a:r>
              <a:rPr lang="ru-RU" sz="2000" dirty="0" smtClean="0"/>
              <a:t>С.И.Ожегов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800" dirty="0"/>
              <a:t>По-японски кукла – НИНГЁ</a:t>
            </a:r>
            <a:r>
              <a:rPr lang="ru-RU" sz="2800" dirty="0" smtClean="0"/>
              <a:t>,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/>
              <a:t>что </a:t>
            </a:r>
            <a:r>
              <a:rPr lang="ru-RU" sz="2800" dirty="0" smtClean="0"/>
              <a:t>переводится  </a:t>
            </a:r>
            <a:r>
              <a:rPr lang="ru-RU" sz="2800" dirty="0"/>
              <a:t>как «образ человека».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0" y="3581401"/>
            <a:ext cx="3048000" cy="2133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111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3962400"/>
            <a:ext cx="2819400" cy="2895600"/>
          </a:xfrm>
          <a:prstGeom prst="rect">
            <a:avLst/>
          </a:prstGeom>
          <a:noFill/>
        </p:spPr>
      </p:pic>
      <p:pic>
        <p:nvPicPr>
          <p:cNvPr id="1027" name="Picture 3" descr="C:\Users\1111\Desktop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62400"/>
            <a:ext cx="2895600" cy="2895600"/>
          </a:xfrm>
          <a:prstGeom prst="rect">
            <a:avLst/>
          </a:prstGeom>
          <a:noFill/>
        </p:spPr>
      </p:pic>
      <p:pic>
        <p:nvPicPr>
          <p:cNvPr id="1028" name="Picture 4" descr="C:\Users\1111\Desktop\5048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2971800"/>
            <a:ext cx="3429000" cy="32766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3352800" cy="604996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3100" dirty="0" smtClean="0"/>
              <a:t>Куклы появились задолго до письменности и живописи.</a:t>
            </a:r>
            <a:br>
              <a:rPr lang="ru-RU" sz="3100" dirty="0" smtClean="0"/>
            </a:br>
            <a:r>
              <a:rPr lang="ru-RU" sz="3100" dirty="0" smtClean="0"/>
              <a:t>Эта тряпичная кукла неплохо сохранилась, если учесть, что ей больше 2000 лет. Её маленькая хозяйка жила в Древнем Риме за 300 лет до н. э.</a:t>
            </a:r>
            <a:br>
              <a:rPr lang="ru-RU" sz="3100" dirty="0" smtClean="0"/>
            </a:b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19600" y="1066800"/>
            <a:ext cx="4267200" cy="50593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111\Desktop\ps267712_l.jpg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4419600" y="533400"/>
            <a:ext cx="4267200" cy="57912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9800" y="685800"/>
            <a:ext cx="1981200" cy="25146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2971800" cy="57150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Самым старым египетским куклам около 4 тысяч лет. Их вырезали из тонких дощечек, украшали геометрическими узорами, а головы – шариками из деревянных или глиняных бус. Многие из них не имели ног : в ту пору люди боялись, что игрушка оживет и убежит от умершего хозяина.</a:t>
            </a:r>
            <a:endParaRPr lang="ru-RU" dirty="0"/>
          </a:p>
        </p:txBody>
      </p:sp>
      <p:pic>
        <p:nvPicPr>
          <p:cNvPr id="3074" name="Picture 2" descr="C:\Users\1111\Desktop\i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533400"/>
            <a:ext cx="3505200" cy="48768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533400"/>
            <a:ext cx="2819400" cy="3124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4724400"/>
            <a:ext cx="8001000" cy="175260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Первые куклы, изготовленные мастерами, появились в подмосковном Сергиевом Посаде в </a:t>
            </a:r>
            <a:r>
              <a:rPr lang="ru-RU" dirty="0" err="1" smtClean="0"/>
              <a:t>ХІVв</a:t>
            </a:r>
            <a:r>
              <a:rPr lang="ru-RU" dirty="0" smtClean="0"/>
              <a:t>. Жил тогда великий русский подвижник Сергий Радонежский. В монашеском уединении он вырезал из дерева игрушки и одаривал ими детишек, которых приводили с собой богомольцы. Ни один богомолец не возвращался из этих мест без игрушек. И расходились по свету деревянные фигурки, прозванные Троицкими.</a:t>
            </a:r>
          </a:p>
          <a:p>
            <a:endParaRPr lang="ru-RU" dirty="0"/>
          </a:p>
        </p:txBody>
      </p:sp>
      <p:pic>
        <p:nvPicPr>
          <p:cNvPr id="4098" name="Picture 2" descr="C:\Users\1111\Desktop\TL10str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533400"/>
            <a:ext cx="3848100" cy="3505200"/>
          </a:xfrm>
          <a:prstGeom prst="rect">
            <a:avLst/>
          </a:prstGeom>
          <a:noFill/>
        </p:spPr>
      </p:pic>
      <p:pic>
        <p:nvPicPr>
          <p:cNvPr id="4099" name="Picture 3" descr="C:\Users\1111\Desktop\TL10str4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457200"/>
            <a:ext cx="3048000" cy="40386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9600" y="2514600"/>
            <a:ext cx="1981200" cy="2286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3505200" cy="60198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Русская народная кукла имеет свою богатую историю и сложившиеся традиции. Давным-давно их делали наши предки не для продажи, а как обереги, как ритуальные и обрядовые символы. Люди верили, что куклы способны защитить от беды и болезни, привлечь в дом счастье и богатство.</a:t>
            </a:r>
            <a:endParaRPr lang="ru-RU" dirty="0"/>
          </a:p>
        </p:txBody>
      </p:sp>
      <p:pic>
        <p:nvPicPr>
          <p:cNvPr id="2050" name="Picture 2" descr="C:\Users\1111\Desktop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28600"/>
            <a:ext cx="2667000" cy="2514600"/>
          </a:xfrm>
          <a:prstGeom prst="rect">
            <a:avLst/>
          </a:prstGeom>
          <a:noFill/>
        </p:spPr>
      </p:pic>
      <p:pic>
        <p:nvPicPr>
          <p:cNvPr id="1026" name="Picture 2" descr="C:\Users\1111\Desktop\5e342cec-d871-4d60-9f5c-8e39ea0f963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133600"/>
            <a:ext cx="2514600" cy="2819400"/>
          </a:xfrm>
          <a:prstGeom prst="rect">
            <a:avLst/>
          </a:prstGeom>
          <a:noFill/>
        </p:spPr>
      </p:pic>
      <p:pic>
        <p:nvPicPr>
          <p:cNvPr id="1027" name="Picture 3" descr="C:\Users\1111\Desktop\i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4114800"/>
            <a:ext cx="2514600" cy="25146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735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0"/>
            <a:ext cx="8229600" cy="2133600"/>
          </a:xfrm>
        </p:spPr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r>
              <a:rPr lang="ru-RU" sz="4500" dirty="0" smtClean="0"/>
              <a:t>Изготавливали куколок, как правило, только женщины. Создавались куклы неспешно, с надеждой и, главное, с большой любовью. Материалы использовались природные: дерево, солома, кости, глина, веточки, нитки. Если использовалась ткань, то брали натуральную и обязательно «счастливую», то есть, ту, что носили в хороший жизненный период, не омраченный ни бедами, ни болезнями. При изготовлении кукол мастерицы формулировали желания, напевали, читали молитвы, и только в редких специальных случаях хранили молчание.</a:t>
            </a:r>
          </a:p>
          <a:p>
            <a:endParaRPr lang="ru-RU" dirty="0"/>
          </a:p>
        </p:txBody>
      </p:sp>
      <p:pic>
        <p:nvPicPr>
          <p:cNvPr id="2050" name="Picture 2" descr="C:\Users\1111\Desktop\oldest-toys-animal-jpg_202118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28600"/>
            <a:ext cx="2743200" cy="2819400"/>
          </a:xfrm>
          <a:prstGeom prst="rect">
            <a:avLst/>
          </a:prstGeom>
          <a:noFill/>
        </p:spPr>
      </p:pic>
      <p:pic>
        <p:nvPicPr>
          <p:cNvPr id="1026" name="Picture 2" descr="C:\Users\1111\Desktop\ref-2_405507457-23244 (1).coolp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600"/>
            <a:ext cx="2590800" cy="3314700"/>
          </a:xfrm>
          <a:prstGeom prst="rect">
            <a:avLst/>
          </a:prstGeom>
          <a:noFill/>
        </p:spPr>
      </p:pic>
      <p:pic>
        <p:nvPicPr>
          <p:cNvPr id="1029" name="Picture 5" descr="C:\Users\1111\Desktop\ref-2_405479910-10598.coolpi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1524000"/>
            <a:ext cx="3048000" cy="318135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5800" y="381000"/>
            <a:ext cx="2438400" cy="2057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2000"/>
            <a:ext cx="4267200" cy="609600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Наши предки, тонко чувствуя природу ребёнка, давали ему игрушку, которая не только развлекала, но и обучала малыша, подготавливая его к взрослой жизни. Игрушек было немного, но каждая из них приучала ребёнка к дальнейшей жизни. В крестьянских семьях дети играли с тряпичными куклами. В некоторых домах их могло быть до ста штук. Играли в куклы дети до 7-8 лет. Мамы мастерили дочкам куколок из кусков ткани и верёвок. Причём такую куклу не выбрасывали, а бережно хранили в доме, передавая от дочки к дочке. Играя с тряпичной куклой, девочка приучалась быть в будущем хорошей матерью и хозяйкой в доме. К тому же дети развивали свои творческие способности, ведь зачастую Наши предки, тонко чувствуя природу ребёнка, давали ему игрушку, которая не только развлекала, но и обучала малыша, подготавливая его к взрослой жизни.</a:t>
            </a:r>
          </a:p>
          <a:p>
            <a:endParaRPr lang="ru-RU" dirty="0"/>
          </a:p>
        </p:txBody>
      </p:sp>
      <p:pic>
        <p:nvPicPr>
          <p:cNvPr id="2050" name="Picture 2" descr="C:\Users\1111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2300" y="363538"/>
            <a:ext cx="2730500" cy="2379662"/>
          </a:xfrm>
          <a:prstGeom prst="rect">
            <a:avLst/>
          </a:prstGeom>
          <a:noFill/>
        </p:spPr>
      </p:pic>
      <p:pic>
        <p:nvPicPr>
          <p:cNvPr id="2051" name="Picture 3" descr="C:\Users\1111\Desktop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2667000"/>
            <a:ext cx="2362200" cy="2362200"/>
          </a:xfrm>
          <a:prstGeom prst="rect">
            <a:avLst/>
          </a:prstGeom>
          <a:noFill/>
        </p:spPr>
      </p:pic>
      <p:pic>
        <p:nvPicPr>
          <p:cNvPr id="2052" name="Picture 4" descr="C:\Users\1111\Desktop\i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38638" y="4252912"/>
            <a:ext cx="2366962" cy="2300287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8800" y="274638"/>
            <a:ext cx="3048000" cy="30019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304800"/>
            <a:ext cx="3886200" cy="5821363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Матрешка – символ России. Своим происхождением она обязана старому японскому мудрецу. Был он вырезан из дерева и содержал в себе целое семейство. Изображал он божество счастья и долголетия. Эту японскую игрушку увидел русский художник С. В. Малютин, он набросал русский вариант фигурки. Токарь В. П. </a:t>
            </a:r>
            <a:r>
              <a:rPr lang="ru-RU" dirty="0" err="1" smtClean="0"/>
              <a:t>Звездочкин</a:t>
            </a:r>
            <a:r>
              <a:rPr lang="ru-RU" dirty="0" smtClean="0"/>
              <a:t> выточил для неё форму, а Малютин сам расписал её. Настоящая Матрена!</a:t>
            </a:r>
          </a:p>
          <a:p>
            <a:endParaRPr lang="ru-RU" dirty="0"/>
          </a:p>
        </p:txBody>
      </p:sp>
      <p:pic>
        <p:nvPicPr>
          <p:cNvPr id="2050" name="Picture 2" descr="C:\Users\1111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52400"/>
            <a:ext cx="3352800" cy="3276600"/>
          </a:xfrm>
          <a:prstGeom prst="rect">
            <a:avLst/>
          </a:prstGeom>
          <a:noFill/>
        </p:spPr>
      </p:pic>
      <p:pic>
        <p:nvPicPr>
          <p:cNvPr id="2051" name="Picture 3" descr="C:\Users\1111\Desktop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505200"/>
            <a:ext cx="3429000" cy="30480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</TotalTime>
  <Words>574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История создания кукол</vt:lpstr>
      <vt:lpstr>Кукла – это детская игрушка в виде  фигурки человека.                                                          С.И.Ожегов По-японски кукла – НИНГЁ,  что переводится  как «образ человека».</vt:lpstr>
      <vt:lpstr>  Куклы появились задолго до письменности и живописи. Эта тряпичная кукла неплохо сохранилась, если учесть, что ей больше 2000 лет. Её маленькая хозяйка жила в Древнем Риме за 300 лет до н. э.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Рассмотрите, какие куклы были у ваших бабушек и мам.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1111</dc:creator>
  <cp:lastModifiedBy>1111</cp:lastModifiedBy>
  <cp:revision>54</cp:revision>
  <dcterms:created xsi:type="dcterms:W3CDTF">2015-01-07T16:38:50Z</dcterms:created>
  <dcterms:modified xsi:type="dcterms:W3CDTF">2015-01-11T20:47:26Z</dcterms:modified>
</cp:coreProperties>
</file>