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01" r:id="rId3"/>
    <p:sldId id="265" r:id="rId4"/>
    <p:sldId id="299" r:id="rId5"/>
    <p:sldId id="304" r:id="rId6"/>
    <p:sldId id="263" r:id="rId7"/>
    <p:sldId id="300" r:id="rId8"/>
    <p:sldId id="257" r:id="rId9"/>
    <p:sldId id="298" r:id="rId10"/>
    <p:sldId id="30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2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НЫ\лето\гори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8" y="908720"/>
            <a:ext cx="672299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 творческого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оображения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осредством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изобразительной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44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780928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265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гори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1969" y="692696"/>
            <a:ext cx="608746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39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ФОНЫ\лето\вер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02185" y="404663"/>
            <a:ext cx="5323806" cy="604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86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кар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" y="0"/>
            <a:ext cx="91447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6535" y="548680"/>
            <a:ext cx="6263097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54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клякс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53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818587"/>
            <a:ext cx="6516216" cy="496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45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крас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7995" y="434667"/>
            <a:ext cx="5032185" cy="5988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52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пла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" y="0"/>
            <a:ext cx="91436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6538" y="548680"/>
            <a:ext cx="704638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69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ФОНЫ\лето\бума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853" y="550828"/>
            <a:ext cx="6588097" cy="518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77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ФОНЫ\лето\клякс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23" y="0"/>
            <a:ext cx="91536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909482"/>
            <a:ext cx="6480720" cy="485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22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</dc:title>
  <dc:creator>Надежда</dc:creator>
  <cp:lastModifiedBy>Нина</cp:lastModifiedBy>
  <cp:revision>47</cp:revision>
  <dcterms:created xsi:type="dcterms:W3CDTF">2015-10-06T11:19:16Z</dcterms:created>
  <dcterms:modified xsi:type="dcterms:W3CDTF">2017-02-13T07:41:39Z</dcterms:modified>
</cp:coreProperties>
</file>