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oboifullhd.ru/_ph/33/818066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7" name="Picture 3" descr="C:\Users\Владислав\Desktop\818066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3"/>
            <a:ext cx="7704856" cy="573765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623731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Берёзовая роща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Владислав\Desktop\Герб_Росс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68760"/>
            <a:ext cx="504056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Государственный гимн Российской Федерации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Владислав\Desktop\mihal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392488" cy="3942438"/>
          </a:xfrm>
          <a:prstGeom prst="rect">
            <a:avLst/>
          </a:prstGeom>
          <a:noFill/>
        </p:spPr>
      </p:pic>
      <p:pic>
        <p:nvPicPr>
          <p:cNvPr id="35844" name="Picture 4" descr="http://www.2lic.ru/wp-content/uploads/2013/04/aleksandrov.b.a.big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672408" cy="395865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190872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Стихи-Сергей Михалков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79712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Музыка-Александр Александров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ладислав\Desktop\0_1a52_6bdf9bf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5"/>
            <a:ext cx="8416874" cy="604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 Байкал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Владислав\Desktop\hSsf0bQtfcKINfhehYh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505946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Горы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img.mota.ru/upload/wallpapers/source/2009/07/16/09/05/11612/mountains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96944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lenta-ua.net/uploads/posts/2013-03/1362271432_moskva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4834" y="980728"/>
            <a:ext cx="8514252" cy="5270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Красная площадь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Владислав\Desktop\299013-alexfa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08912" cy="535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Кремль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AutoShape 2" descr="http://strana.ru/media/images/uploaded/gallery_promo210067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1748" name="Picture 4" descr="C:\Users\Владислав\Desktop\beae96e30c93bd6f3de6bed21d24610c_w960_h2048.jpe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766414"/>
            <a:ext cx="8496944" cy="5937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Президент Российской Федерации-Владимир Путин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Владислав\Desktop\putin-president-of-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4639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Владислав\Desktop\Widescreen_Flag_of_Russia_021276_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7544" y="1275661"/>
            <a:ext cx="8280920" cy="5161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27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Озеро Байкал</vt:lpstr>
      <vt:lpstr>Горы России</vt:lpstr>
      <vt:lpstr>Москва</vt:lpstr>
      <vt:lpstr>Красная площадь</vt:lpstr>
      <vt:lpstr>Кремль</vt:lpstr>
      <vt:lpstr>Президент Российской Федерации-Владимир Путин</vt:lpstr>
      <vt:lpstr>Флаг России</vt:lpstr>
      <vt:lpstr>Герб России</vt:lpstr>
      <vt:lpstr>Государственный гимн Российской Федерации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Владислав</dc:creator>
  <cp:lastModifiedBy>Наталья</cp:lastModifiedBy>
  <cp:revision>8</cp:revision>
  <dcterms:created xsi:type="dcterms:W3CDTF">2014-11-20T13:21:59Z</dcterms:created>
  <dcterms:modified xsi:type="dcterms:W3CDTF">2017-02-13T15:10:44Z</dcterms:modified>
</cp:coreProperties>
</file>