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9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C4D78E-A2DA-4845-AA1C-21660DD4744B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2EB75B-C371-4851-9CB1-B36AD791E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C556A-797E-4ECE-A021-1CF869D0BB9D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DE13B-0232-4FFF-889B-7F1B5668D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E319F-4BA1-4EA5-9921-A2BD8945307D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5752E-A13E-4BD2-B1B5-52C84F524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D027-EC1B-40AA-A0AB-30A5DA8C9856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6E9A-F8BD-48FF-91AA-7D9E3C481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65776-6B89-4446-B0BF-B7D4DBCC74D9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9D2E1-D2E0-43BE-BCA3-A78802D06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F2CF0-1B67-448D-A3F8-E5C2062117B2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02BC1-633F-4C4B-8F5A-493133639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C5D88-E16A-4B39-BD48-F2DD5D767DE8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5DB8-5F61-42B0-9A7F-477E26976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670F-B301-48CE-ADBA-8475083023AA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A8AF-770E-4715-8A6A-CA3444734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26947-9660-4012-A8D5-9EA6B90CE844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98BFF-53F8-488E-814C-496DC37F4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3BBF-50CF-4787-8394-D5A388CECDFB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ADE06-BC5A-4061-A41B-7AA513688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DA5C9-748C-4791-BDFB-E95C8D2AD3B6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9516-2225-4A06-9077-8D98A546F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F707-C6DC-4DFC-997B-0EAFF5AA6EF2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48D7-4787-43DF-A667-83399BC66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DBD32B-9ECA-4A01-8194-6169214030B7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B11E72-026E-4E68-BDA7-B24D21C17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orporacia.ru/subscriber/dictionary/534.htm" TargetMode="External"/><Relationship Id="rId4" Type="http://schemas.openxmlformats.org/officeDocument/2006/relationships/hyperlink" Target="http://www.corporacia.ru/subscriber/dictionary/330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435768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/>
          <a:lstStyle/>
          <a:p>
            <a:r>
              <a:rPr lang="ru-RU" b="1" dirty="0" err="1" smtClean="0"/>
              <a:t>short</a:t>
            </a:r>
            <a:r>
              <a:rPr lang="ru-RU" b="1" dirty="0" smtClean="0"/>
              <a:t> </a:t>
            </a:r>
            <a:r>
              <a:rPr lang="ru-RU" b="1" dirty="0" err="1" smtClean="0"/>
              <a:t>message</a:t>
            </a:r>
            <a:r>
              <a:rPr lang="ru-RU" b="1" dirty="0" smtClean="0"/>
              <a:t> </a:t>
            </a:r>
            <a:r>
              <a:rPr lang="ru-RU" b="1" dirty="0" err="1" smtClean="0"/>
              <a:t>service</a:t>
            </a:r>
            <a:endParaRPr lang="ru-RU" b="1" dirty="0" smtClean="0"/>
          </a:p>
        </p:txBody>
      </p:sp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69C7C4-8569-40EB-9A3E-E2B5E69BB5B2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6115064" cy="1011222"/>
          </a:xfrm>
        </p:spPr>
        <p:txBody>
          <a:bodyPr/>
          <a:lstStyle/>
          <a:p>
            <a:r>
              <a:rPr lang="ru-RU" sz="3200" dirty="0" err="1" smtClean="0"/>
              <a:t>short</a:t>
            </a:r>
            <a:r>
              <a:rPr lang="ru-RU" sz="3200" dirty="0" smtClean="0"/>
              <a:t> </a:t>
            </a:r>
            <a:r>
              <a:rPr lang="ru-RU" sz="3200" dirty="0" err="1" smtClean="0"/>
              <a:t>message</a:t>
            </a:r>
            <a:r>
              <a:rPr lang="ru-RU" sz="3200" dirty="0" smtClean="0"/>
              <a:t> </a:t>
            </a:r>
            <a:r>
              <a:rPr lang="ru-RU" sz="3200" dirty="0" err="1" smtClean="0"/>
              <a:t>service</a:t>
            </a:r>
            <a:endParaRPr lang="ru-RU" sz="32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9C5989-86E6-4878-8C26-06F0E385FB80}" type="datetime1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F0F434-2A7F-4053-A91F-E1340F52C115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Рисунок 6" descr="index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143116"/>
            <a:ext cx="3098800" cy="262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6016" y="1916832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служба коротких сообщений</a:t>
            </a:r>
            <a:endParaRPr lang="ru-RU" sz="4000" b="1" dirty="0"/>
          </a:p>
        </p:txBody>
      </p:sp>
      <p:pic>
        <p:nvPicPr>
          <p:cNvPr id="9" name="Рисунок 8" descr="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4286256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13BBF-50CF-4787-8394-D5A388CECDFB}" type="datetime1">
              <a:rPr lang="ru-RU" smtClean="0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ADE06-BC5A-4061-A41B-7AA5136888C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7" y="1285860"/>
            <a:ext cx="2786082" cy="24099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306" y="785794"/>
            <a:ext cx="45005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1991 год </a:t>
            </a:r>
            <a:r>
              <a:rPr lang="ru-RU" sz="2400" dirty="0" smtClean="0"/>
              <a:t>– возникновения идеи </a:t>
            </a:r>
            <a:r>
              <a:rPr lang="ru-RU" sz="2400" dirty="0" err="1" smtClean="0"/>
              <a:t>смс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1992 год </a:t>
            </a:r>
            <a:r>
              <a:rPr lang="ru-RU" sz="2400" dirty="0" smtClean="0"/>
              <a:t>– </a:t>
            </a:r>
            <a:r>
              <a:rPr lang="ru-RU" sz="2400" dirty="0" err="1" smtClean="0"/>
              <a:t>Нейлс</a:t>
            </a:r>
            <a:r>
              <a:rPr lang="ru-RU" sz="2400" dirty="0" smtClean="0"/>
              <a:t> </a:t>
            </a:r>
            <a:r>
              <a:rPr lang="ru-RU" sz="2400" dirty="0" err="1" smtClean="0"/>
              <a:t>Пэпуорс</a:t>
            </a:r>
            <a:r>
              <a:rPr lang="ru-RU" sz="2400" dirty="0" smtClean="0"/>
              <a:t> отправил первое в мире короткое сообщения с Рождеством коллегам.</a:t>
            </a:r>
          </a:p>
          <a:p>
            <a:endParaRPr lang="ru-RU" sz="2400" dirty="0" smtClean="0"/>
          </a:p>
          <a:p>
            <a:r>
              <a:rPr lang="ru-RU" sz="2400" b="1" dirty="0" smtClean="0"/>
              <a:t>2000 год </a:t>
            </a:r>
            <a:r>
              <a:rPr lang="ru-RU" sz="2400" dirty="0" smtClean="0"/>
              <a:t>– сообщениями можно обмениваться между разными операторами</a:t>
            </a:r>
          </a:p>
          <a:p>
            <a:endParaRPr lang="ru-RU" sz="2400" dirty="0" smtClean="0"/>
          </a:p>
          <a:p>
            <a:r>
              <a:rPr lang="ru-RU" sz="2400" b="1" dirty="0" smtClean="0"/>
              <a:t>14 лет </a:t>
            </a:r>
            <a:r>
              <a:rPr lang="ru-RU" sz="2400" dirty="0" smtClean="0"/>
              <a:t>– был не востребован сервис </a:t>
            </a:r>
            <a:r>
              <a:rPr lang="ru-RU" sz="2400" dirty="0" err="1" smtClean="0"/>
              <a:t>смс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3929066"/>
            <a:ext cx="1838325" cy="1971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13BBF-50CF-4787-8394-D5A388CECDFB}" type="datetime1">
              <a:rPr lang="ru-RU" smtClean="0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ADE06-BC5A-4061-A41B-7AA5136888C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142984"/>
            <a:ext cx="2238384" cy="2238384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71472" y="3571876"/>
            <a:ext cx="2857521" cy="2436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3174" y="1214422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Длина одного текстового сообщения:</a:t>
            </a:r>
          </a:p>
          <a:p>
            <a:pPr>
              <a:buFontTx/>
              <a:buChar char="-"/>
            </a:pPr>
            <a:r>
              <a:rPr lang="ru-RU" sz="2400" dirty="0" smtClean="0"/>
              <a:t>160 знаков на английском языке;</a:t>
            </a:r>
          </a:p>
          <a:p>
            <a:pPr>
              <a:buFontTx/>
              <a:buChar char="-"/>
            </a:pPr>
            <a:r>
              <a:rPr lang="ru-RU" sz="2400" dirty="0" smtClean="0"/>
              <a:t>70 знаков на русском языке.</a:t>
            </a:r>
          </a:p>
          <a:p>
            <a:endParaRPr lang="ru-RU" sz="2400" dirty="0"/>
          </a:p>
          <a:p>
            <a:r>
              <a:rPr lang="ru-RU" sz="2400" dirty="0" smtClean="0"/>
              <a:t>90% - количество пользователей услугой </a:t>
            </a:r>
            <a:r>
              <a:rPr lang="ru-RU" sz="2400" dirty="0" err="1" smtClean="0"/>
              <a:t>смс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13BBF-50CF-4787-8394-D5A388CECDFB}" type="datetime1">
              <a:rPr lang="ru-RU" smtClean="0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ADE06-BC5A-4061-A41B-7AA5136888C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" name="Рисунок 4" descr="s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714752"/>
            <a:ext cx="2330789" cy="2346328"/>
          </a:xfrm>
          <a:prstGeom prst="rect">
            <a:avLst/>
          </a:prstGeom>
        </p:spPr>
      </p:pic>
      <p:pic>
        <p:nvPicPr>
          <p:cNvPr id="6" name="Рисунок 5" descr="t-televonni_etiket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000108"/>
            <a:ext cx="2346504" cy="21431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8992" y="857232"/>
            <a:ext cx="51435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Достоинства </a:t>
            </a:r>
            <a:r>
              <a:rPr lang="ru-RU" sz="2000" dirty="0"/>
              <a:t>- это возможность отправки сообщения в ситуациях, когда телефонный разговор невозможен, относительно большое «время жизни» передаваемой информации (текстовое сообщение может быть сохранено на телефоне </a:t>
            </a:r>
            <a:r>
              <a:rPr lang="ru-RU" sz="2000" u="sng" dirty="0">
                <a:hlinkClick r:id="rId4"/>
              </a:rPr>
              <a:t>пользователя</a:t>
            </a:r>
            <a:r>
              <a:rPr lang="ru-RU" sz="2000" dirty="0"/>
              <a:t> и просматриваться практически неограниченное число раз).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Недостатки</a:t>
            </a:r>
            <a:r>
              <a:rPr lang="ru-RU" sz="2000" dirty="0"/>
              <a:t> - это неудобный набор текста на большинстве мобильных аппаратов, ограничения на допустимую длину сообщений, не до конца решенные технические проблемы с передачей </a:t>
            </a:r>
            <a:r>
              <a:rPr lang="ru-RU" sz="2000" b="1" dirty="0"/>
              <a:t>SMS</a:t>
            </a:r>
            <a:r>
              <a:rPr lang="ru-RU" sz="2000" dirty="0"/>
              <a:t>-сообщений между сетями различных </a:t>
            </a:r>
            <a:r>
              <a:rPr lang="ru-RU" sz="2000" dirty="0">
                <a:solidFill>
                  <a:srgbClr val="1B190F"/>
                </a:solidFill>
                <a:hlinkClick r:id="rId5"/>
              </a:rPr>
              <a:t>операторов</a:t>
            </a:r>
            <a:r>
              <a:rPr lang="ru-RU" sz="2000" dirty="0">
                <a:solidFill>
                  <a:srgbClr val="1B190F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13BBF-50CF-4787-8394-D5A388CECDFB}" type="datetime1">
              <a:rPr lang="ru-RU" smtClean="0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ADE06-BC5A-4061-A41B-7AA5136888C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764704"/>
            <a:ext cx="1905000" cy="1905000"/>
          </a:xfrm>
          <a:prstGeom prst="rect">
            <a:avLst/>
          </a:prstGeom>
        </p:spPr>
      </p:pic>
      <p:pic>
        <p:nvPicPr>
          <p:cNvPr id="7" name="Рисунок 6" descr="sm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857496"/>
            <a:ext cx="4445013" cy="33337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36070" y="2780928"/>
            <a:ext cx="30718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T9 это система ввода текста, позволяющая пользователям легко вводить текст на устройствах с клавиатурой ограниченного размера.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3438" y="1285860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Технология Т9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13BBF-50CF-4787-8394-D5A388CECDFB}" type="datetime1">
              <a:rPr lang="ru-RU" smtClean="0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ADE06-BC5A-4061-A41B-7AA5136888C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90872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Рисунки в телефоне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772816"/>
            <a:ext cx="1493912" cy="2092881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()...() </a:t>
            </a:r>
            <a:br>
              <a:rPr lang="ru-RU" sz="2800" dirty="0" smtClean="0"/>
            </a:br>
            <a:r>
              <a:rPr lang="ru-RU" sz="2800" dirty="0" smtClean="0"/>
              <a:t>( </a:t>
            </a:r>
            <a:r>
              <a:rPr lang="ru-RU" sz="2800" dirty="0" err="1" smtClean="0"/>
              <a:t>oo</a:t>
            </a:r>
            <a:r>
              <a:rPr lang="ru-RU" sz="2800" dirty="0" smtClean="0"/>
              <a:t> ) </a:t>
            </a:r>
            <a:br>
              <a:rPr lang="ru-RU" sz="2800" dirty="0" smtClean="0"/>
            </a:br>
            <a:r>
              <a:rPr lang="ru-RU" sz="2800" dirty="0" smtClean="0"/>
              <a:t> (..) </a:t>
            </a:r>
            <a:br>
              <a:rPr lang="ru-RU" sz="2800" dirty="0" smtClean="0"/>
            </a:br>
            <a:r>
              <a:rPr lang="ru-RU" sz="2800" dirty="0" smtClean="0"/>
              <a:t>  ""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Поросенок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1556792"/>
            <a:ext cx="1493912" cy="1661993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()_() </a:t>
            </a:r>
            <a:br>
              <a:rPr lang="ru-RU" sz="2800" dirty="0" smtClean="0"/>
            </a:br>
            <a:r>
              <a:rPr lang="ru-RU" sz="2800" dirty="0" smtClean="0"/>
              <a:t> ('</a:t>
            </a:r>
            <a:r>
              <a:rPr lang="ru-RU" sz="2800" dirty="0" err="1" smtClean="0"/>
              <a:t>o</a:t>
            </a:r>
            <a:r>
              <a:rPr lang="ru-RU" sz="2800" dirty="0" smtClean="0"/>
              <a:t>') </a:t>
            </a:r>
            <a:br>
              <a:rPr lang="ru-RU" sz="2800" dirty="0" smtClean="0"/>
            </a:br>
            <a:r>
              <a:rPr lang="ru-RU" sz="2800" dirty="0" smtClean="0"/>
              <a:t>\\) (// </a:t>
            </a:r>
            <a:br>
              <a:rPr lang="ru-RU" sz="2800" dirty="0" smtClean="0"/>
            </a:br>
            <a:r>
              <a:rPr lang="ru-RU" dirty="0" smtClean="0"/>
              <a:t>Зайчонок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1484784"/>
            <a:ext cx="2808312" cy="1661993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 </a:t>
            </a:r>
            <a:r>
              <a:rPr lang="ru-RU" sz="1600" dirty="0" smtClean="0"/>
              <a:t> </a:t>
            </a:r>
            <a:r>
              <a:rPr lang="ru-RU" sz="2800" dirty="0" smtClean="0"/>
              <a:t>      /)/) </a:t>
            </a:r>
            <a:br>
              <a:rPr lang="ru-RU" sz="2800" dirty="0" smtClean="0"/>
            </a:br>
            <a:r>
              <a:rPr lang="ru-RU" sz="2800" dirty="0" smtClean="0"/>
              <a:t>      =( '.' )= </a:t>
            </a:r>
            <a:br>
              <a:rPr lang="ru-RU" sz="2800" dirty="0" smtClean="0"/>
            </a:br>
            <a:r>
              <a:rPr lang="ru-RU" sz="2800" dirty="0" smtClean="0"/>
              <a:t>,,,,,,,,(,,,,,,),,,,,,,,,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Еще один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221088"/>
            <a:ext cx="1277888" cy="1477328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400" dirty="0" smtClean="0"/>
              <a:t>&lt;( . .)&gt; </a:t>
            </a:r>
            <a:br>
              <a:rPr lang="ru-RU" sz="2400" dirty="0" smtClean="0"/>
            </a:br>
            <a:r>
              <a:rPr lang="ru-RU" sz="2400" dirty="0" smtClean="0"/>
              <a:t> / ( Y) </a:t>
            </a:r>
            <a:br>
              <a:rPr lang="ru-RU" sz="2400" dirty="0" smtClean="0"/>
            </a:br>
            <a:r>
              <a:rPr lang="ru-RU" sz="2400" dirty="0" smtClean="0"/>
              <a:t>(,,)..(,,)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My</a:t>
            </a:r>
            <a:r>
              <a:rPr lang="ru-RU" dirty="0" smtClean="0"/>
              <a:t> </a:t>
            </a:r>
            <a:r>
              <a:rPr lang="ru-RU" dirty="0" err="1" smtClean="0"/>
              <a:t>Dog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861048"/>
            <a:ext cx="1584176" cy="1661993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(")...(")</a:t>
            </a:r>
            <a:br>
              <a:rPr lang="ru-RU" sz="2800" dirty="0" smtClean="0"/>
            </a:br>
            <a:r>
              <a:rPr lang="ru-RU" sz="2800" dirty="0" smtClean="0"/>
              <a:t>('' </a:t>
            </a:r>
            <a:r>
              <a:rPr lang="ru-RU" sz="2800" dirty="0" err="1" smtClean="0"/>
              <a:t>o</a:t>
            </a:r>
            <a:r>
              <a:rPr lang="ru-RU" sz="2800" dirty="0" smtClean="0"/>
              <a:t> '')</a:t>
            </a:r>
            <a:br>
              <a:rPr lang="ru-RU" sz="2800" dirty="0" smtClean="0"/>
            </a:br>
            <a:r>
              <a:rPr lang="ru-RU" sz="2800" dirty="0" smtClean="0"/>
              <a:t>(")---(")</a:t>
            </a:r>
          </a:p>
          <a:p>
            <a:pPr algn="ctr"/>
            <a:r>
              <a:rPr lang="ru-RU" dirty="0" smtClean="0"/>
              <a:t>медвежонок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утешествие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Путешествие</Template>
  <TotalTime>40</TotalTime>
  <Words>172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Путешествие</vt:lpstr>
      <vt:lpstr>short message service</vt:lpstr>
      <vt:lpstr>short message service</vt:lpstr>
      <vt:lpstr>Слайд 3</vt:lpstr>
      <vt:lpstr>Слайд 4</vt:lpstr>
      <vt:lpstr>Слайд 5</vt:lpstr>
      <vt:lpstr>Слайд 6</vt:lpstr>
      <vt:lpstr>Слайд 7</vt:lpstr>
    </vt:vector>
  </TitlesOfParts>
  <Company>DEmon Soft, 2008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message service</dc:title>
  <dc:creator>User</dc:creator>
  <dc:description>http://aida.ucoz.ru</dc:description>
  <cp:lastModifiedBy>Компьютер</cp:lastModifiedBy>
  <cp:revision>5</cp:revision>
  <dcterms:created xsi:type="dcterms:W3CDTF">2014-03-30T15:28:01Z</dcterms:created>
  <dcterms:modified xsi:type="dcterms:W3CDTF">2014-03-31T06:40:23Z</dcterms:modified>
  <cp:category>шаблоны к Powerpoint</cp:category>
</cp:coreProperties>
</file>