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1" r:id="rId2"/>
    <p:sldId id="256" r:id="rId3"/>
    <p:sldId id="257" r:id="rId4"/>
    <p:sldId id="269" r:id="rId5"/>
    <p:sldId id="270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 autoAdjust="0"/>
    <p:restoredTop sz="94659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35CA2-34F1-4592-B45D-F2FEE3D523AD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3AB7E-95C9-41B1-9FBD-33776AFC0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3F4AC-8279-4208-86D9-8F757F8718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4F12C-65B7-4526-9FEA-992290716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332656"/>
            <a:ext cx="9156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«Детский сад для детей раннего возраста №1 «Аист»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844824"/>
            <a:ext cx="8100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Открытый показ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по познавательному развитию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в  первой младшей  группе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517232"/>
            <a:ext cx="4517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Воспитатель 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Дедушева Евгения Владимировна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8" name="Рисунок 7" descr="IMAG0736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256386"/>
            <a:ext cx="2632440" cy="2980926"/>
          </a:xfrm>
          <a:prstGeom prst="ellipse">
            <a:avLst/>
          </a:prstGeom>
        </p:spPr>
      </p:pic>
      <p:pic>
        <p:nvPicPr>
          <p:cNvPr id="9" name="Рисунок 8" descr="61efe6d1b48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94450">
            <a:off x="7425448" y="5399126"/>
            <a:ext cx="823631" cy="941293"/>
          </a:xfrm>
          <a:prstGeom prst="rect">
            <a:avLst/>
          </a:prstGeom>
        </p:spPr>
      </p:pic>
      <p:pic>
        <p:nvPicPr>
          <p:cNvPr id="10" name="Рисунок 9" descr="61efe6d1b48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94450">
            <a:off x="7886306" y="4858963"/>
            <a:ext cx="519910" cy="594183"/>
          </a:xfrm>
          <a:prstGeom prst="rect">
            <a:avLst/>
          </a:prstGeom>
        </p:spPr>
      </p:pic>
      <p:pic>
        <p:nvPicPr>
          <p:cNvPr id="11" name="Рисунок 10" descr="61efe6d1b48a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94450">
            <a:off x="6877205" y="5938255"/>
            <a:ext cx="512958" cy="58623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5616" y="1628800"/>
            <a:ext cx="7128792" cy="30963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>
                <a:gd name="adj" fmla="val 20000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4800" b="1" spc="150" dirty="0" err="1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Снежинка,снежинка</a:t>
            </a:r>
            <a:r>
              <a:rPr lang="ru-RU" sz="48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 –</a:t>
            </a:r>
          </a:p>
          <a:p>
            <a:pPr algn="ctr"/>
            <a:r>
              <a:rPr lang="ru-RU" sz="48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белая пушинка!»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40466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rgbClr val="7030A0"/>
                  </a:solidFill>
                </a:ln>
                <a:latin typeface="Monotype Corsiva" pitchFamily="66" charset="0"/>
              </a:rPr>
              <a:t>     </a:t>
            </a:r>
            <a:endParaRPr lang="ru-RU" sz="3600" dirty="0">
              <a:ln>
                <a:solidFill>
                  <a:srgbClr val="7030A0"/>
                </a:solidFill>
              </a:ln>
              <a:latin typeface="Monotype Corsiva" pitchFamily="66" charset="0"/>
            </a:endParaRPr>
          </a:p>
        </p:txBody>
      </p:sp>
      <p:pic>
        <p:nvPicPr>
          <p:cNvPr id="8" name="Рисунок 7" descr="46de1804df6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94731">
            <a:off x="6257737" y="204030"/>
            <a:ext cx="1703377" cy="1954633"/>
          </a:xfrm>
          <a:prstGeom prst="rect">
            <a:avLst/>
          </a:prstGeom>
        </p:spPr>
      </p:pic>
      <p:pic>
        <p:nvPicPr>
          <p:cNvPr id="9" name="Рисунок 8" descr="46de1804df6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6256" y="4509120"/>
            <a:ext cx="1656184" cy="1900479"/>
          </a:xfrm>
          <a:prstGeom prst="rect">
            <a:avLst/>
          </a:prstGeom>
        </p:spPr>
      </p:pic>
      <p:pic>
        <p:nvPicPr>
          <p:cNvPr id="11" name="Рисунок 10" descr="46de1804df6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04664"/>
            <a:ext cx="1271885" cy="1374680"/>
          </a:xfrm>
          <a:prstGeom prst="rect">
            <a:avLst/>
          </a:prstGeom>
        </p:spPr>
      </p:pic>
      <p:pic>
        <p:nvPicPr>
          <p:cNvPr id="13" name="Рисунок 12" descr="0011-015-Snegovik-i-morozhenoe-KHOLODNY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365104"/>
            <a:ext cx="1696869" cy="2276872"/>
          </a:xfrm>
          <a:prstGeom prst="round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43125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96752"/>
            <a:ext cx="5760640" cy="4320480"/>
          </a:xfrm>
          <a:prstGeom prst="round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0961_1024_768.jpg"/>
          <p:cNvPicPr>
            <a:picLocks noChangeAspect="1"/>
          </p:cNvPicPr>
          <p:nvPr/>
        </p:nvPicPr>
        <p:blipFill>
          <a:blip r:embed="rId2" cstate="print"/>
          <a:srcRect r="18500" b="-517"/>
          <a:stretch>
            <a:fillRect/>
          </a:stretch>
        </p:blipFill>
        <p:spPr>
          <a:xfrm>
            <a:off x="1331640" y="332656"/>
            <a:ext cx="6480720" cy="599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6824a3d94cc28c7b27e5472304e8381.jpg"/>
          <p:cNvPicPr>
            <a:picLocks noChangeAspect="1"/>
          </p:cNvPicPr>
          <p:nvPr/>
        </p:nvPicPr>
        <p:blipFill>
          <a:blip r:embed="rId2" cstate="print"/>
          <a:srcRect l="-7" r="2934" b="7633"/>
          <a:stretch>
            <a:fillRect/>
          </a:stretch>
        </p:blipFill>
        <p:spPr>
          <a:xfrm>
            <a:off x="755576" y="692696"/>
            <a:ext cx="7639706" cy="5383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69150071_1343406569-195515-366937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5589541" cy="4752528"/>
          </a:xfrm>
          <a:prstGeom prst="round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ыжи-санки_000.jpg"/>
          <p:cNvPicPr>
            <a:picLocks noChangeAspect="1"/>
          </p:cNvPicPr>
          <p:nvPr/>
        </p:nvPicPr>
        <p:blipFill>
          <a:blip r:embed="rId2" cstate="print"/>
          <a:srcRect l="18702" t="10500" r="9367" b="11801"/>
          <a:stretch>
            <a:fillRect/>
          </a:stretch>
        </p:blipFill>
        <p:spPr>
          <a:xfrm>
            <a:off x="4860032" y="404664"/>
            <a:ext cx="3989633" cy="5904656"/>
          </a:xfrm>
          <a:prstGeom prst="round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Отсканировано 15.01.2012 2-03_000.jpg"/>
          <p:cNvPicPr>
            <a:picLocks noChangeAspect="1"/>
          </p:cNvPicPr>
          <p:nvPr/>
        </p:nvPicPr>
        <p:blipFill>
          <a:blip r:embed="rId3" cstate="print"/>
          <a:srcRect l="15495" t="10101" r="11182" b="12200"/>
          <a:stretch>
            <a:fillRect/>
          </a:stretch>
        </p:blipFill>
        <p:spPr>
          <a:xfrm>
            <a:off x="251520" y="404664"/>
            <a:ext cx="4032448" cy="5851003"/>
          </a:xfrm>
          <a:prstGeom prst="round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г иде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92696"/>
            <a:ext cx="7258407" cy="5184576"/>
          </a:xfrm>
          <a:prstGeom prst="round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pic>
        <p:nvPicPr>
          <p:cNvPr id="6" name="Рисунок 5" descr="e5f0a948d92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052736"/>
            <a:ext cx="4263228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38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53</cp:revision>
  <dcterms:created xsi:type="dcterms:W3CDTF">2012-01-15T07:53:30Z</dcterms:created>
  <dcterms:modified xsi:type="dcterms:W3CDTF">2017-02-13T16:27:50Z</dcterms:modified>
</cp:coreProperties>
</file>