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3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095D785-81FB-4997-ABC0-9DA0A7D18231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D015E18-AB63-4CCE-BEA6-9B390DD21D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886200"/>
            <a:ext cx="414340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sz="2000" b="1" i="1" dirty="0"/>
              <a:t>В Барнауле 18 февраля 2002 года зарегистрирована общественная организация "Ласка</a:t>
            </a:r>
            <a:r>
              <a:rPr lang="ru-RU" sz="2000" b="1" i="1" dirty="0" smtClean="0"/>
              <a:t>".</a:t>
            </a:r>
            <a:br>
              <a:rPr lang="ru-RU" sz="2000" b="1" i="1" dirty="0" smtClean="0"/>
            </a:br>
            <a:r>
              <a:rPr lang="ru-RU" sz="2000" b="1" i="1" dirty="0" smtClean="0"/>
              <a:t> </a:t>
            </a:r>
            <a:r>
              <a:rPr lang="ru-RU" sz="2000" b="1" i="1" dirty="0"/>
              <a:t>Основной своей целью она ставит содержание приюта для бездомных собак  </a:t>
            </a:r>
            <a:r>
              <a:rPr lang="ru-RU" sz="2000" b="1" i="1" dirty="0" smtClean="0"/>
              <a:t>и кошек.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pic>
        <p:nvPicPr>
          <p:cNvPr id="1026" name="Picture 2" descr="C:\Documents and Settings\User\Рабочий стол\ласка\LASKA_s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285992"/>
            <a:ext cx="421484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662736" cy="985822"/>
          </a:xfrm>
        </p:spPr>
        <p:txBody>
          <a:bodyPr>
            <a:normAutofit/>
          </a:bodyPr>
          <a:lstStyle/>
          <a:p>
            <a:r>
              <a:rPr lang="ru-RU" sz="1800" b="1" i="1" dirty="0">
                <a:solidFill>
                  <a:srgbClr val="FF0000"/>
                </a:solidFill>
              </a:rPr>
              <a:t>В приюте попавшее в беду животное получает ветеринарную помощь, заботливый уход, ждет себе добрых </a:t>
            </a:r>
            <a:r>
              <a:rPr lang="ru-RU" sz="1800" b="1" i="1" dirty="0" smtClean="0">
                <a:solidFill>
                  <a:srgbClr val="FF0000"/>
                </a:solidFill>
              </a:rPr>
              <a:t>, любящих </a:t>
            </a:r>
            <a:r>
              <a:rPr lang="ru-RU" sz="1800" b="1" i="1" dirty="0">
                <a:solidFill>
                  <a:srgbClr val="FF0000"/>
                </a:solidFill>
              </a:rPr>
              <a:t>хозяев.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2050" name="Picture 2" descr="C:\Documents and Settings\User\Рабочий стол\ласка\601406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1857364"/>
            <a:ext cx="8090962" cy="4544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40960" cy="1285860"/>
          </a:xfrm>
        </p:spPr>
        <p:txBody>
          <a:bodyPr>
            <a:normAutofit fontScale="90000"/>
          </a:bodyPr>
          <a:lstStyle/>
          <a:p>
            <a:r>
              <a:rPr lang="ru-RU" sz="1600" b="1" i="1" dirty="0">
                <a:solidFill>
                  <a:srgbClr val="FF0000"/>
                </a:solidFill>
              </a:rPr>
              <a:t>Общественная организация "Приют для собак и кошек "Ласка" спасла, пролечила, адаптировала и переустроила более 5000 щенков и собак и более 3000 кошек и котят (за период непрерывной напряженной работы в 10 лет). Причем, часто это те животные, которым никто кроме них не помог бы (калеки после аварии, больные, старые, некрасивые и другие).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074" name="Picture 2" descr="C:\Documents and Settings\User\Рабочий стол\ласка\5a60b6474735448191df3e626e64520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331640" y="1628800"/>
            <a:ext cx="6624736" cy="4968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1656184"/>
          </a:xfrm>
        </p:spPr>
        <p:txBody>
          <a:bodyPr>
            <a:normAutofit fontScale="90000"/>
          </a:bodyPr>
          <a:lstStyle/>
          <a:p>
            <a:r>
              <a:rPr lang="ru-RU" sz="1600" b="1" i="1" dirty="0">
                <a:solidFill>
                  <a:srgbClr val="FF0000"/>
                </a:solidFill>
              </a:rPr>
              <a:t>«</a:t>
            </a:r>
            <a:r>
              <a:rPr lang="ru-RU" sz="2000" b="1" i="1" dirty="0">
                <a:solidFill>
                  <a:srgbClr val="FF0000"/>
                </a:solidFill>
              </a:rPr>
              <a:t>Лучше маленькая помощь, чем большое сочувствие» — так звучит лозунг </a:t>
            </a:r>
            <a:r>
              <a:rPr lang="ru-RU" sz="2000" b="1" i="1" dirty="0" err="1">
                <a:solidFill>
                  <a:srgbClr val="FF0000"/>
                </a:solidFill>
              </a:rPr>
              <a:t>барнаульского</a:t>
            </a:r>
            <a:r>
              <a:rPr lang="ru-RU" sz="2000" b="1" i="1" dirty="0">
                <a:solidFill>
                  <a:srgbClr val="FF0000"/>
                </a:solidFill>
              </a:rPr>
              <a:t> приюта для животных «Ласка». Общественная организация занимается тем, что спасает от голодной смерти кошек и собак, живущих на улице, поэтому всяческая поддержка для центра крайне важна.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User\Рабочий стол\ласка\4dbf5793a2233780f0202afba90ff0b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539552" y="1757900"/>
            <a:ext cx="7200800" cy="47705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User\Рабочий стол\ласка\101970_429x604_fbTTVk4j_fU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285992"/>
            <a:ext cx="6413388" cy="392909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42845" y="714356"/>
          <a:ext cx="6795086" cy="3679840"/>
        </p:xfrm>
        <a:graphic>
          <a:graphicData uri="http://schemas.openxmlformats.org/presentationml/2006/ole">
            <p:oleObj spid="_x0000_s27652" name="Документ" r:id="rId3" imgW="5942001" imgH="3217894" progId="Word.Document.12">
              <p:embed/>
            </p:oleObj>
          </a:graphicData>
        </a:graphic>
      </p:graphicFrame>
      <p:pic>
        <p:nvPicPr>
          <p:cNvPr id="27651" name="Picture 3" descr="H:\ласка\DSC_04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0"/>
            <a:ext cx="2214546" cy="1857364"/>
          </a:xfrm>
          <a:prstGeom prst="rect">
            <a:avLst/>
          </a:prstGeom>
          <a:noFill/>
        </p:spPr>
      </p:pic>
      <p:pic>
        <p:nvPicPr>
          <p:cNvPr id="27652" name="Picture 4" descr="H:\ласка\3804_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7" y="4071942"/>
            <a:ext cx="2071702" cy="2666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такие животные здесь проживают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32856"/>
            <a:ext cx="2956663" cy="4464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752" y="2204864"/>
            <a:ext cx="5134344" cy="3795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1752" y="987551"/>
            <a:ext cx="8534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8674" name="Picture 2" descr="H:\ласка\ObFWkWApyU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792" y="3571876"/>
            <a:ext cx="3771926" cy="3143272"/>
          </a:xfrm>
          <a:prstGeom prst="rect">
            <a:avLst/>
          </a:prstGeom>
          <a:noFill/>
        </p:spPr>
      </p:pic>
      <p:pic>
        <p:nvPicPr>
          <p:cNvPr id="28675" name="Picture 3" descr="H:\ласка\ПРиют-Ласк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43314"/>
            <a:ext cx="4786346" cy="3000396"/>
          </a:xfrm>
          <a:prstGeom prst="rect">
            <a:avLst/>
          </a:prstGeom>
          <a:noFill/>
        </p:spPr>
      </p:pic>
      <p:pic>
        <p:nvPicPr>
          <p:cNvPr id="28676" name="Picture 4" descr="C:\Documents and Settings\User\Рабочий стол\ласка\f88483e23388f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0500" y="285729"/>
            <a:ext cx="3681413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Презентацию подготовили </a:t>
            </a:r>
            <a:r>
              <a:rPr lang="ru-RU" sz="1400" dirty="0" err="1" smtClean="0"/>
              <a:t>Алибекова</a:t>
            </a:r>
            <a:r>
              <a:rPr lang="ru-RU" sz="1400" dirty="0" smtClean="0"/>
              <a:t> С., </a:t>
            </a:r>
            <a:r>
              <a:rPr lang="ru-RU" sz="1400" dirty="0" err="1" smtClean="0"/>
              <a:t>Семенькова</a:t>
            </a:r>
            <a:r>
              <a:rPr lang="ru-RU" sz="1400" dirty="0" smtClean="0"/>
              <a:t> А., </a:t>
            </a:r>
            <a:r>
              <a:rPr lang="ru-RU" sz="1400" dirty="0" err="1" smtClean="0"/>
              <a:t>Дехтеренко</a:t>
            </a:r>
            <a:r>
              <a:rPr lang="ru-RU" sz="1400" dirty="0" smtClean="0"/>
              <a:t> Лиза., учащиеся 6 класса МКОУ «ТООШ»</a:t>
            </a:r>
          </a:p>
          <a:p>
            <a:pPr>
              <a:buNone/>
            </a:pPr>
            <a:r>
              <a:rPr lang="ru-RU" sz="1400" dirty="0" smtClean="0"/>
              <a:t>                            16.01.2017 уч. год.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</TotalTime>
  <Words>173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Официальная</vt:lpstr>
      <vt:lpstr>Документ</vt:lpstr>
      <vt:lpstr>В Барнауле 18 февраля 2002 года зарегистрирована общественная организация "Ласка".  Основной своей целью она ставит содержание приюта для бездомных собак  и кошек. </vt:lpstr>
      <vt:lpstr>В приюте попавшее в беду животное получает ветеринарную помощь, заботливый уход, ждет себе добрых , любящих хозяев. </vt:lpstr>
      <vt:lpstr>Общественная организация "Приют для собак и кошек "Ласка" спасла, пролечила, адаптировала и переустроила более 5000 щенков и собак и более 3000 кошек и котят (за период непрерывной напряженной работы в 10 лет). Причем, часто это те животные, которым никто кроме них не помог бы (калеки после аварии, больные, старые, некрасивые и другие). </vt:lpstr>
      <vt:lpstr>«Лучше маленькая помощь, чем большое сочувствие» — так звучит лозунг барнаульского приюта для животных «Ласка». Общественная организация занимается тем, что спасает от голодной смерти кошек и собак, живущих на улице, поэтому всяческая поддержка для центра крайне важна. </vt:lpstr>
      <vt:lpstr>Слайд 5</vt:lpstr>
      <vt:lpstr>Слайд 6</vt:lpstr>
      <vt:lpstr>Вот такие животные здесь проживают</vt:lpstr>
      <vt:lpstr>Слайд 8</vt:lpstr>
      <vt:lpstr>Слайд 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Барнауле 18 февраля 2002 года зарегистрирована общественная организация "Ласка".  Основной своей целью она ставит содержание приюта для бездомных собак  и кошек. </dc:title>
  <dc:creator>User</dc:creator>
  <cp:lastModifiedBy>User</cp:lastModifiedBy>
  <cp:revision>10</cp:revision>
  <dcterms:created xsi:type="dcterms:W3CDTF">2017-01-13T11:15:18Z</dcterms:created>
  <dcterms:modified xsi:type="dcterms:W3CDTF">2017-02-13T15:52:41Z</dcterms:modified>
</cp:coreProperties>
</file>