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296" r:id="rId3"/>
    <p:sldId id="293" r:id="rId4"/>
    <p:sldId id="331" r:id="rId5"/>
    <p:sldId id="309" r:id="rId6"/>
    <p:sldId id="313" r:id="rId7"/>
    <p:sldId id="303" r:id="rId8"/>
    <p:sldId id="320" r:id="rId9"/>
    <p:sldId id="31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 varScale="1">
        <p:scale>
          <a:sx n="73" d="100"/>
          <a:sy n="73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9CE3B-F90E-4FC8-9B27-5E1F06546150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66942-D95B-482E-BE63-DD8AE4814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EA0FB-683A-4947-BC23-F1DC61EFF2A5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FE02A-9CE8-4D42-943F-210810E45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3857-EC72-4764-A00F-3410C37E466F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B4F4-836A-4C14-A780-266CC77F0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0799A-B158-4F9D-99EF-5E1A04E89912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88D5-EBE6-47B1-BC0A-2C44C0F03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FA9CC-D9A8-42F2-97B8-BB3FDF3AFE26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2F6F-A4C8-4642-84A0-24C0EBB4E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21E9D-7631-40A4-B71D-A7700B401D25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5C24-470F-47DF-87A6-3A7A4AA12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8D83-8028-4E73-8428-88B0073CA846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1CB5F-E752-4EDA-B9D4-7A2E66372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2C2FB-172B-48FF-9504-E1A9F82583AA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1F83A-AC18-4689-9C7D-8CE802CD1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16E31-D561-42F0-9230-A6A23A92A269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A8F87-D476-4767-8FF3-3DE259AD6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FD99A-2519-4065-9AA3-81636C7E8792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75795-6615-4D3D-81D6-6CC62CB80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A99F-A6F7-4DEB-9877-AC46DC111394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94D63-979C-4AC5-9BAE-783EBB4DE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6B0E1A-F764-484F-A470-77694AD9D6C7}" type="datetimeFigureOut">
              <a:rPr lang="ru-RU"/>
              <a:pPr>
                <a:defRPr/>
              </a:pPr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306037-AD98-4C68-9709-C64EB63E6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31913" y="3789363"/>
            <a:ext cx="60848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/>
              <a:t>Япония – государство в Восточной Азии, которое расположено в Тихом океане и состоит почти из 7 тысячи островов!</a:t>
            </a:r>
          </a:p>
        </p:txBody>
      </p:sp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3276600" y="5445125"/>
            <a:ext cx="5397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Официальное название Японии – </a:t>
            </a:r>
          </a:p>
          <a:p>
            <a:r>
              <a:rPr lang="ru-RU" sz="2400" b="1">
                <a:solidFill>
                  <a:srgbClr val="FF0000"/>
                </a:solidFill>
              </a:rPr>
              <a:t>«Нихон коку» </a:t>
            </a:r>
          </a:p>
          <a:p>
            <a:pPr eaLnBrk="0" hangingPunct="0"/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13315" name="Picture 2" descr="G:\Япония\japan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81075"/>
            <a:ext cx="5329237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5"/>
          <p:cNvSpPr>
            <a:spLocks noChangeArrowheads="1" noChangeShapeType="1" noTextEdit="1"/>
          </p:cNvSpPr>
          <p:nvPr/>
        </p:nvSpPr>
        <p:spPr bwMode="auto">
          <a:xfrm rot="1165349">
            <a:off x="2978150" y="471488"/>
            <a:ext cx="5832475" cy="13684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Банзай, ЯМАТО!</a:t>
            </a:r>
          </a:p>
        </p:txBody>
      </p:sp>
      <p:pic>
        <p:nvPicPr>
          <p:cNvPr id="13318" name="Picture 5" descr="orbhfvotjryiddk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276475"/>
            <a:ext cx="29527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539750" y="69215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Японцы, отвечая по телефону,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говорят не «Алло»,</a:t>
            </a:r>
            <a:r>
              <a:rPr lang="ru-RU" b="1" smtClean="0">
                <a:latin typeface="Arial" charset="0"/>
              </a:rPr>
              <a:t>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а </a:t>
            </a:r>
            <a:r>
              <a:rPr lang="ru-RU" b="1" smtClean="0">
                <a:latin typeface="Arial" charset="0"/>
              </a:rPr>
              <a:t>«Моси-моси»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что означает</a:t>
            </a:r>
            <a:r>
              <a:rPr lang="ru-RU" b="1" smtClean="0">
                <a:latin typeface="Arial" charset="0"/>
              </a:rPr>
              <a:t> </a:t>
            </a:r>
            <a:r>
              <a:rPr lang="ru-RU" smtClean="0">
                <a:latin typeface="Arial" charset="0"/>
              </a:rPr>
              <a:t>«Говорю, говорю»</a:t>
            </a:r>
          </a:p>
        </p:txBody>
      </p:sp>
      <p:pic>
        <p:nvPicPr>
          <p:cNvPr id="18434" name="Picture 2" descr="G:\Япония\160908_1119_iphone_mforum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171825"/>
            <a:ext cx="2665413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>
          <a:xfrm>
            <a:off x="539750" y="7651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Учебный год в школах Японии </a:t>
            </a:r>
          </a:p>
          <a:p>
            <a:pPr algn="ctr">
              <a:buFont typeface="Arial" charset="0"/>
              <a:buNone/>
            </a:pPr>
            <a:r>
              <a:rPr lang="ru-RU" b="1" smtClean="0"/>
              <a:t>начинается с 1 апреля</a:t>
            </a:r>
          </a:p>
        </p:txBody>
      </p:sp>
      <p:pic>
        <p:nvPicPr>
          <p:cNvPr id="26626" name="Picture 4" descr="japan_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163763"/>
            <a:ext cx="5183187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1"/>
          </p:nvPr>
        </p:nvSpPr>
        <p:spPr>
          <a:xfrm>
            <a:off x="539750" y="4048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/>
              <a:t>В Японии победитель главного турнира сумо получает очень необычный приз: </a:t>
            </a:r>
          </a:p>
          <a:p>
            <a:pPr>
              <a:buFont typeface="Arial" charset="0"/>
              <a:buNone/>
            </a:pPr>
            <a:r>
              <a:rPr lang="ru-RU" sz="2800" b="1" smtClean="0"/>
              <a:t>ему дарят ключи от нового автомобиля, годовой запас бензина, тысячу грибов сиитакэ, говядину весом в одну корову и запас кока-колы на целый год.</a:t>
            </a:r>
          </a:p>
        </p:txBody>
      </p:sp>
      <p:pic>
        <p:nvPicPr>
          <p:cNvPr id="34818" name="Picture 1" descr="G:\Япония\sumo1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057525"/>
            <a:ext cx="4592638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Совершеннолетними здесь становятся </a:t>
            </a:r>
          </a:p>
          <a:p>
            <a:pPr algn="ctr">
              <a:buFont typeface="Arial" charset="0"/>
              <a:buNone/>
            </a:pPr>
            <a:r>
              <a:rPr lang="ru-RU" b="1" smtClean="0"/>
              <a:t>в 13 лет</a:t>
            </a:r>
          </a:p>
        </p:txBody>
      </p:sp>
      <p:pic>
        <p:nvPicPr>
          <p:cNvPr id="35842" name="Picture 2" descr="https://img07.rl0.ru/97ca30df6c213f89fd4a0da7a369c443/c720x515/ru4.anyfad.com/items/t1@5956ccc2-fb85-4af7-b26f-90890280ee98/Manga---yaponskie-komik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801938"/>
            <a:ext cx="4752975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5492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/>
              <a:t>Священной птицей в Японии считается журавль</a:t>
            </a:r>
          </a:p>
        </p:txBody>
      </p:sp>
      <p:pic>
        <p:nvPicPr>
          <p:cNvPr id="36866" name="Picture 2" descr="https://img07.rl0.ru/520d8f4dda9e1a69532a6a4956507c40/c340x483/mir-prekrasen.net/uploads/posts/2012-07/1343726215_5-2fd433931a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16113"/>
            <a:ext cx="3094038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/>
          </p:cNvSpPr>
          <p:nvPr>
            <p:ph type="body" idx="1"/>
          </p:nvPr>
        </p:nvSpPr>
        <p:spPr>
          <a:xfrm>
            <a:off x="611188" y="7651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Во время еды в Японии можно громко чавкать, а то хозяин обидится. </a:t>
            </a:r>
          </a:p>
        </p:txBody>
      </p:sp>
      <p:sp>
        <p:nvSpPr>
          <p:cNvPr id="39938" name="AutoShape 5" descr="Yaponochk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39" name="AutoShape 7" descr="Yaponochk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0" name="AutoShape 9" descr="Yaponochk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9941" name="Picture 11" descr="%D0%A7%D0%B0%D0%B2%D0%BA%D0%B0%D0%BD%D1%8C%D0%B5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133600"/>
            <a:ext cx="5473700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/>
          </p:cNvSpPr>
          <p:nvPr>
            <p:ph type="body" idx="1"/>
          </p:nvPr>
        </p:nvSpPr>
        <p:spPr>
          <a:xfrm>
            <a:off x="539750" y="5492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Снеговиков принято лепить строго из двух шаров, а не трех.</a:t>
            </a:r>
            <a:endParaRPr lang="ru-RU" smtClean="0"/>
          </a:p>
        </p:txBody>
      </p:sp>
      <p:pic>
        <p:nvPicPr>
          <p:cNvPr id="43010" name="Picture 5" descr="18032011-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636838"/>
            <a:ext cx="48958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7" descr="18032011-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700213"/>
            <a:ext cx="3529012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9" descr="55453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49275"/>
            <a:ext cx="61912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11" descr="74253102_arigato31_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924175"/>
            <a:ext cx="2805113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111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ИСТОРИЯ</cp:lastModifiedBy>
  <cp:revision>85</cp:revision>
  <dcterms:created xsi:type="dcterms:W3CDTF">2014-05-26T11:52:12Z</dcterms:created>
  <dcterms:modified xsi:type="dcterms:W3CDTF">2017-02-09T06:10:31Z</dcterms:modified>
</cp:coreProperties>
</file>