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1" name="Shape 15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7" name="Shape 15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3" name="Shape 16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4" name="Shape 17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0" name="Shape 18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1" name="Shape 12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7" name="Shape 12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3" name="Shape 13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9" name="Shape 13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marL="0" marR="0" lvl="1" indent="0" algn="l" rtl="0">
              <a:spcBef>
                <a:spcPts val="0"/>
              </a:spcBef>
              <a:defRPr/>
            </a:lvl2pPr>
            <a:lvl3pPr marL="0" marR="0" lvl="2" indent="0" algn="l" rtl="0">
              <a:spcBef>
                <a:spcPts val="0"/>
              </a:spcBef>
              <a:defRPr/>
            </a:lvl3pPr>
            <a:lvl4pPr marL="0" marR="0" lvl="3" indent="0" algn="l" rtl="0">
              <a:spcBef>
                <a:spcPts val="0"/>
              </a:spcBef>
              <a:defRPr/>
            </a:lvl4pPr>
            <a:lvl5pPr marL="0" marR="0" lvl="4" indent="0" algn="l" rtl="0">
              <a:spcBef>
                <a:spcPts val="0"/>
              </a:spcBef>
              <a:defRPr/>
            </a:lvl5pPr>
            <a:lvl6pPr marL="0" marR="0" lvl="5" indent="0" algn="l" rtl="0">
              <a:spcBef>
                <a:spcPts val="0"/>
              </a:spcBef>
              <a:defRPr/>
            </a:lvl6pPr>
            <a:lvl7pPr marL="0" marR="0" lvl="6" indent="0" algn="l" rtl="0">
              <a:spcBef>
                <a:spcPts val="0"/>
              </a:spcBef>
              <a:defRPr/>
            </a:lvl7pPr>
            <a:lvl8pPr marL="0" marR="0" lvl="7" indent="0" algn="l" rtl="0">
              <a:spcBef>
                <a:spcPts val="0"/>
              </a:spcBef>
              <a:defRPr/>
            </a:lvl8pPr>
            <a:lvl9pPr marL="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640"/>
              </a:spcBef>
              <a:buClr>
                <a:srgbClr val="888888"/>
              </a:buClr>
              <a:buFont typeface="Arial"/>
              <a:buNone/>
              <a:defRPr/>
            </a:lvl1pPr>
            <a:lvl2pPr marL="457200" marR="0" lvl="1" indent="0" algn="ctr" rtl="0">
              <a:spcBef>
                <a:spcPts val="560"/>
              </a:spcBef>
              <a:buClr>
                <a:srgbClr val="888888"/>
              </a:buClr>
              <a:buFont typeface="Arial"/>
              <a:buNone/>
              <a:defRPr/>
            </a:lvl2pPr>
            <a:lvl3pPr marL="914400" marR="0" lvl="2" indent="0" algn="ctr" rtl="0">
              <a:spcBef>
                <a:spcPts val="480"/>
              </a:spcBef>
              <a:buClr>
                <a:srgbClr val="888888"/>
              </a:buClr>
              <a:buFont typeface="Arial"/>
              <a:buNone/>
              <a:defRPr/>
            </a:lvl3pPr>
            <a:lvl4pPr marL="1371600" marR="0" lvl="3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4pPr>
            <a:lvl5pPr marL="1828800" marR="0" lvl="4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5pPr>
            <a:lvl6pPr marL="2286000" marR="0" lvl="5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6pPr>
            <a:lvl7pPr marL="2743200" marR="0" lvl="6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7pPr>
            <a:lvl8pPr marL="3200400" marR="0" lvl="7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8pPr>
            <a:lvl9pPr marL="3657600" marR="0" lvl="8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ru-RU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Заголовок и вертикальный текст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lvl="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/>
            </a:lvl1pPr>
            <a:lvl2pPr marL="742950" lvl="1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/>
            </a:lvl2pPr>
            <a:lvl3pPr marL="1143000" lvl="2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lvl="3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/>
            </a:lvl4pPr>
            <a:lvl5pPr marL="2057400" lvl="4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/>
            </a:lvl5pPr>
            <a:lvl6pPr marL="2514600" lvl="5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lvl="6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lvl="7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lvl="8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ru-RU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Вертикальный заголовок и текст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lvl="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/>
            </a:lvl1pPr>
            <a:lvl2pPr marL="742950" lvl="1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/>
            </a:lvl2pPr>
            <a:lvl3pPr marL="1143000" lvl="2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lvl="3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/>
            </a:lvl4pPr>
            <a:lvl5pPr marL="2057400" lvl="4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/>
            </a:lvl5pPr>
            <a:lvl6pPr marL="2514600" lvl="5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lvl="6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lvl="7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lvl="8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ru-RU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lvl="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/>
            </a:lvl1pPr>
            <a:lvl2pPr marL="742950" lvl="1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/>
            </a:lvl2pPr>
            <a:lvl3pPr marL="1143000" lvl="2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lvl="3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/>
            </a:lvl4pPr>
            <a:lvl5pPr marL="2057400" lvl="4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/>
            </a:lvl5pPr>
            <a:lvl6pPr marL="2514600" lvl="5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lvl="6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lvl="7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lvl="8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ru-RU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Заголовок раздела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algn="l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lvl="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1pPr>
            <a:lvl2pPr marL="457200" lvl="1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2pPr>
            <a:lvl3pPr marL="914400" lvl="2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3pPr>
            <a:lvl4pPr marL="1371600" lvl="3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4pPr>
            <a:lvl5pPr marL="1828800" lvl="4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5pPr>
            <a:lvl6pPr marL="2286000" lvl="5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6pPr>
            <a:lvl7pPr marL="2743200" lvl="6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7pPr>
            <a:lvl8pPr marL="3200400" lvl="7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8pPr>
            <a:lvl9pPr marL="3657600" lvl="8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ru-RU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ru-RU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lvl="0" indent="0" rtl="0">
              <a:spcBef>
                <a:spcPts val="0"/>
              </a:spcBef>
              <a:buFont typeface="Calibri"/>
              <a:buNone/>
              <a:defRPr/>
            </a:lvl1pPr>
            <a:lvl2pPr marL="457200" lvl="1" indent="0" rtl="0">
              <a:spcBef>
                <a:spcPts val="0"/>
              </a:spcBef>
              <a:buFont typeface="Calibri"/>
              <a:buNone/>
              <a:defRPr/>
            </a:lvl2pPr>
            <a:lvl3pPr marL="914400" lvl="2" indent="0" rtl="0">
              <a:spcBef>
                <a:spcPts val="0"/>
              </a:spcBef>
              <a:buFont typeface="Calibri"/>
              <a:buNone/>
              <a:defRPr/>
            </a:lvl3pPr>
            <a:lvl4pPr marL="1371600" lvl="3" indent="0" rtl="0">
              <a:spcBef>
                <a:spcPts val="0"/>
              </a:spcBef>
              <a:buFont typeface="Calibri"/>
              <a:buNone/>
              <a:defRPr/>
            </a:lvl4pPr>
            <a:lvl5pPr marL="1828800" lvl="4" indent="0" rtl="0">
              <a:spcBef>
                <a:spcPts val="0"/>
              </a:spcBef>
              <a:buFont typeface="Calibri"/>
              <a:buNone/>
              <a:defRPr/>
            </a:lvl5pPr>
            <a:lvl6pPr marL="2286000" lvl="5" indent="0" rtl="0">
              <a:spcBef>
                <a:spcPts val="0"/>
              </a:spcBef>
              <a:buFont typeface="Calibri"/>
              <a:buNone/>
              <a:defRPr/>
            </a:lvl6pPr>
            <a:lvl7pPr marL="2743200" lvl="6" indent="0" rtl="0">
              <a:spcBef>
                <a:spcPts val="0"/>
              </a:spcBef>
              <a:buFont typeface="Calibri"/>
              <a:buNone/>
              <a:defRPr/>
            </a:lvl7pPr>
            <a:lvl8pPr marL="3200400" lvl="7" indent="0" rtl="0">
              <a:spcBef>
                <a:spcPts val="0"/>
              </a:spcBef>
              <a:buFont typeface="Calibri"/>
              <a:buNone/>
              <a:defRPr/>
            </a:lvl8pPr>
            <a:lvl9pPr marL="3657600" lvl="8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lvl="0" indent="0" rtl="0">
              <a:spcBef>
                <a:spcPts val="0"/>
              </a:spcBef>
              <a:buFont typeface="Calibri"/>
              <a:buNone/>
              <a:defRPr/>
            </a:lvl1pPr>
            <a:lvl2pPr marL="457200" lvl="1" indent="0" rtl="0">
              <a:spcBef>
                <a:spcPts val="0"/>
              </a:spcBef>
              <a:buFont typeface="Calibri"/>
              <a:buNone/>
              <a:defRPr/>
            </a:lvl2pPr>
            <a:lvl3pPr marL="914400" lvl="2" indent="0" rtl="0">
              <a:spcBef>
                <a:spcPts val="0"/>
              </a:spcBef>
              <a:buFont typeface="Calibri"/>
              <a:buNone/>
              <a:defRPr/>
            </a:lvl3pPr>
            <a:lvl4pPr marL="1371600" lvl="3" indent="0" rtl="0">
              <a:spcBef>
                <a:spcPts val="0"/>
              </a:spcBef>
              <a:buFont typeface="Calibri"/>
              <a:buNone/>
              <a:defRPr/>
            </a:lvl4pPr>
            <a:lvl5pPr marL="1828800" lvl="4" indent="0" rtl="0">
              <a:spcBef>
                <a:spcPts val="0"/>
              </a:spcBef>
              <a:buFont typeface="Calibri"/>
              <a:buNone/>
              <a:defRPr/>
            </a:lvl5pPr>
            <a:lvl6pPr marL="2286000" lvl="5" indent="0" rtl="0">
              <a:spcBef>
                <a:spcPts val="0"/>
              </a:spcBef>
              <a:buFont typeface="Calibri"/>
              <a:buNone/>
              <a:defRPr/>
            </a:lvl6pPr>
            <a:lvl7pPr marL="2743200" lvl="6" indent="0" rtl="0">
              <a:spcBef>
                <a:spcPts val="0"/>
              </a:spcBef>
              <a:buFont typeface="Calibri"/>
              <a:buNone/>
              <a:defRPr/>
            </a:lvl7pPr>
            <a:lvl8pPr marL="3200400" lvl="7" indent="0" rtl="0">
              <a:spcBef>
                <a:spcPts val="0"/>
              </a:spcBef>
              <a:buFont typeface="Calibri"/>
              <a:buNone/>
              <a:defRPr/>
            </a:lvl8pPr>
            <a:lvl9pPr marL="3657600" lvl="8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ru-RU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ru-RU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ru-RU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Объект с подписью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 algn="l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lvl="0" indent="0" rtl="0">
              <a:spcBef>
                <a:spcPts val="0"/>
              </a:spcBef>
              <a:buFont typeface="Calibri"/>
              <a:buNone/>
              <a:defRPr/>
            </a:lvl1pPr>
            <a:lvl2pPr marL="457200" lvl="1" indent="0" rtl="0">
              <a:spcBef>
                <a:spcPts val="0"/>
              </a:spcBef>
              <a:buFont typeface="Calibri"/>
              <a:buNone/>
              <a:defRPr/>
            </a:lvl2pPr>
            <a:lvl3pPr marL="914400" lvl="2" indent="0" rtl="0">
              <a:spcBef>
                <a:spcPts val="0"/>
              </a:spcBef>
              <a:buFont typeface="Calibri"/>
              <a:buNone/>
              <a:defRPr/>
            </a:lvl3pPr>
            <a:lvl4pPr marL="1371600" lvl="3" indent="0" rtl="0">
              <a:spcBef>
                <a:spcPts val="0"/>
              </a:spcBef>
              <a:buFont typeface="Calibri"/>
              <a:buNone/>
              <a:defRPr/>
            </a:lvl4pPr>
            <a:lvl5pPr marL="1828800" lvl="4" indent="0" rtl="0">
              <a:spcBef>
                <a:spcPts val="0"/>
              </a:spcBef>
              <a:buFont typeface="Calibri"/>
              <a:buNone/>
              <a:defRPr/>
            </a:lvl5pPr>
            <a:lvl6pPr marL="2286000" lvl="5" indent="0" rtl="0">
              <a:spcBef>
                <a:spcPts val="0"/>
              </a:spcBef>
              <a:buFont typeface="Calibri"/>
              <a:buNone/>
              <a:defRPr/>
            </a:lvl6pPr>
            <a:lvl7pPr marL="2743200" lvl="6" indent="0" rtl="0">
              <a:spcBef>
                <a:spcPts val="0"/>
              </a:spcBef>
              <a:buFont typeface="Calibri"/>
              <a:buNone/>
              <a:defRPr/>
            </a:lvl7pPr>
            <a:lvl8pPr marL="3200400" lvl="7" indent="0" rtl="0">
              <a:spcBef>
                <a:spcPts val="0"/>
              </a:spcBef>
              <a:buFont typeface="Calibri"/>
              <a:buNone/>
              <a:defRPr/>
            </a:lvl8pPr>
            <a:lvl9pPr marL="3657600" lvl="8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ru-RU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Рисунок с подписью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 algn="l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3" name="Shape 63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lvl="0" indent="0" rtl="0">
              <a:spcBef>
                <a:spcPts val="0"/>
              </a:spcBef>
              <a:buFont typeface="Calibri"/>
              <a:buNone/>
              <a:defRPr/>
            </a:lvl1pPr>
            <a:lvl2pPr marL="457200" lvl="1" indent="0" rtl="0">
              <a:spcBef>
                <a:spcPts val="0"/>
              </a:spcBef>
              <a:buFont typeface="Calibri"/>
              <a:buNone/>
              <a:defRPr/>
            </a:lvl2pPr>
            <a:lvl3pPr marL="914400" lvl="2" indent="0" rtl="0">
              <a:spcBef>
                <a:spcPts val="0"/>
              </a:spcBef>
              <a:buFont typeface="Calibri"/>
              <a:buNone/>
              <a:defRPr/>
            </a:lvl3pPr>
            <a:lvl4pPr marL="1371600" lvl="3" indent="0" rtl="0">
              <a:spcBef>
                <a:spcPts val="0"/>
              </a:spcBef>
              <a:buFont typeface="Calibri"/>
              <a:buNone/>
              <a:defRPr/>
            </a:lvl4pPr>
            <a:lvl5pPr marL="1828800" lvl="4" indent="0" rtl="0">
              <a:spcBef>
                <a:spcPts val="0"/>
              </a:spcBef>
              <a:buFont typeface="Calibri"/>
              <a:buNone/>
              <a:defRPr/>
            </a:lvl5pPr>
            <a:lvl6pPr marL="2286000" lvl="5" indent="0" rtl="0">
              <a:spcBef>
                <a:spcPts val="0"/>
              </a:spcBef>
              <a:buFont typeface="Calibri"/>
              <a:buNone/>
              <a:defRPr/>
            </a:lvl6pPr>
            <a:lvl7pPr marL="2743200" lvl="6" indent="0" rtl="0">
              <a:spcBef>
                <a:spcPts val="0"/>
              </a:spcBef>
              <a:buFont typeface="Calibri"/>
              <a:buNone/>
              <a:defRPr/>
            </a:lvl7pPr>
            <a:lvl8pPr marL="3200400" lvl="7" indent="0" rtl="0">
              <a:spcBef>
                <a:spcPts val="0"/>
              </a:spcBef>
              <a:buFont typeface="Calibri"/>
              <a:buNone/>
              <a:defRPr/>
            </a:lvl8pPr>
            <a:lvl9pPr marL="3657600" lvl="8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ru-RU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DFAE8"/>
            </a:gs>
            <a:gs pos="100000">
              <a:srgbClr val="8E8C7E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marL="0" marR="0" lvl="1" indent="0" algn="l" rtl="0">
              <a:spcBef>
                <a:spcPts val="0"/>
              </a:spcBef>
              <a:defRPr/>
            </a:lvl2pPr>
            <a:lvl3pPr marL="0" marR="0" lvl="2" indent="0" algn="l" rtl="0">
              <a:spcBef>
                <a:spcPts val="0"/>
              </a:spcBef>
              <a:defRPr/>
            </a:lvl3pPr>
            <a:lvl4pPr marL="0" marR="0" lvl="3" indent="0" algn="l" rtl="0">
              <a:spcBef>
                <a:spcPts val="0"/>
              </a:spcBef>
              <a:defRPr/>
            </a:lvl4pPr>
            <a:lvl5pPr marL="0" marR="0" lvl="4" indent="0" algn="l" rtl="0">
              <a:spcBef>
                <a:spcPts val="0"/>
              </a:spcBef>
              <a:defRPr/>
            </a:lvl5pPr>
            <a:lvl6pPr marL="0" marR="0" lvl="5" indent="0" algn="l" rtl="0">
              <a:spcBef>
                <a:spcPts val="0"/>
              </a:spcBef>
              <a:defRPr/>
            </a:lvl6pPr>
            <a:lvl7pPr marL="0" marR="0" lvl="6" indent="0" algn="l" rtl="0">
              <a:spcBef>
                <a:spcPts val="0"/>
              </a:spcBef>
              <a:defRPr/>
            </a:lvl7pPr>
            <a:lvl8pPr marL="0" marR="0" lvl="7" indent="0" algn="l" rtl="0">
              <a:spcBef>
                <a:spcPts val="0"/>
              </a:spcBef>
              <a:defRPr/>
            </a:lvl8pPr>
            <a:lvl9pPr marL="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/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/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/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/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ru-RU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82;&#1083;&#1072;&#1089;&#1085;&#1099;&#1081;%20&#1095;&#1072;&#1089;\&#1054;_&#1076;&#1086;&#1073;&#1088;&#1086;&#1090;&#1077;.mp3" TargetMode="Externa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gif"/><Relationship Id="rId9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82;&#1083;&#1072;&#1089;&#1085;&#1099;&#1081;%20&#1095;&#1072;&#1089;\PRITChA-DVA-VOLKA(muz-muz.net).mp3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ctrTitle"/>
          </p:nvPr>
        </p:nvSpPr>
        <p:spPr>
          <a:xfrm>
            <a:off x="685800" y="260648"/>
            <a:ext cx="7772400" cy="72007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002060"/>
              </a:buClr>
              <a:buSzPct val="25000"/>
              <a:buFont typeface="Calibri"/>
              <a:buNone/>
            </a:pPr>
            <a:r>
              <a:rPr lang="ru-RU" sz="4400" b="1" i="1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Классный час в 3 классе.</a:t>
            </a:r>
          </a:p>
        </p:txBody>
      </p:sp>
      <p:sp>
        <p:nvSpPr>
          <p:cNvPr id="85" name="Shape 85"/>
          <p:cNvSpPr txBox="1">
            <a:spLocks noGrp="1"/>
          </p:cNvSpPr>
          <p:nvPr>
            <p:ph type="subTitle" idx="1"/>
          </p:nvPr>
        </p:nvSpPr>
        <p:spPr>
          <a:xfrm>
            <a:off x="2555775" y="5496405"/>
            <a:ext cx="6400799" cy="1244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888888"/>
              </a:buClr>
              <a:buSzPct val="25000"/>
              <a:buFont typeface="Arial"/>
              <a:buNone/>
            </a:pPr>
            <a:endParaRPr sz="1600" b="1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6" name="Shape 8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35696" y="1124744"/>
            <a:ext cx="5476644" cy="4083631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Shape 87"/>
          <p:cNvSpPr/>
          <p:nvPr/>
        </p:nvSpPr>
        <p:spPr>
          <a:xfrm>
            <a:off x="2555775" y="5517232"/>
            <a:ext cx="6336703" cy="1224135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759436"/>
              </a:gs>
              <a:gs pos="80000">
                <a:srgbClr val="9AC447"/>
              </a:gs>
              <a:gs pos="100000">
                <a:srgbClr val="9CC646"/>
              </a:gs>
            </a:gsLst>
            <a:lin ang="16200000" scaled="0"/>
          </a:gradFill>
          <a:ln w="9525" cap="flat" cmpd="sng">
            <a:solidFill>
              <a:srgbClr val="98B954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ru-RU" sz="1800" b="1" i="0" u="none" strike="noStrike" cap="none" dirty="0" smtClean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Подготовила:  Потапова Галина Александровна 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учитель начальных классов МБОУ </a:t>
            </a:r>
            <a:r>
              <a:rPr lang="ru-RU" sz="1800" b="1" dirty="0" err="1" smtClean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Верхнеспасской</a:t>
            </a:r>
            <a:r>
              <a:rPr lang="ru-RU" sz="18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СОШ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ru-RU" sz="1800" b="1" i="0" u="none" strike="noStrike" cap="none" dirty="0" err="1" smtClean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Нижнеспасский</a:t>
            </a:r>
            <a:r>
              <a:rPr lang="ru-RU" sz="1800" b="1" i="0" u="none" strike="noStrike" cap="none" dirty="0" smtClean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филиал.</a:t>
            </a:r>
            <a:endParaRPr lang="ru-RU" sz="1800" b="1" i="0" u="none" strike="noStrike" cap="none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8" name="Shape 148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467543" y="206726"/>
            <a:ext cx="8280919" cy="62010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4" name="Shape 154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95536" y="260647"/>
            <a:ext cx="8424935" cy="6318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0" name="Shape 160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23528" y="188640"/>
            <a:ext cx="8424935" cy="6318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>
            <a:spLocks noGrp="1"/>
          </p:cNvSpPr>
          <p:nvPr>
            <p:ph type="title"/>
          </p:nvPr>
        </p:nvSpPr>
        <p:spPr>
          <a:xfrm>
            <a:off x="457200" y="188640"/>
            <a:ext cx="8229600" cy="86409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366092"/>
              </a:buClr>
              <a:buSzPct val="25000"/>
              <a:buFont typeface="Calibri"/>
              <a:buNone/>
            </a:pPr>
            <a:r>
              <a:rPr lang="ru-RU" sz="4000" b="1" i="1" u="none" strike="noStrike" cap="none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Наши советы:</a:t>
            </a:r>
          </a:p>
        </p:txBody>
      </p:sp>
      <p:pic>
        <p:nvPicPr>
          <p:cNvPr id="166" name="Shape 166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431033" y="1268759"/>
            <a:ext cx="2736302" cy="2736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Shape 16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500694" y="4071942"/>
            <a:ext cx="3336370" cy="25022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Shape 16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801344" y="908720"/>
            <a:ext cx="4153830" cy="2947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Shape 16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51519" y="4224037"/>
            <a:ext cx="2915816" cy="23847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Shape 170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2771800" y="2234877"/>
            <a:ext cx="2640637" cy="3240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О_доброт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/>
          <a:stretch>
            <a:fillRect/>
          </a:stretch>
        </p:blipFill>
        <p:spPr>
          <a:xfrm>
            <a:off x="4000496" y="5572140"/>
            <a:ext cx="876304" cy="876304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8128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7" name="Shape 177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95536" y="260647"/>
            <a:ext cx="8324742" cy="62435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3" name="Shape 183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467543" y="206641"/>
            <a:ext cx="8280919" cy="62106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Shape 18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95536" y="166835"/>
            <a:ext cx="8381999" cy="6286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ctrTitle"/>
          </p:nvPr>
        </p:nvSpPr>
        <p:spPr>
          <a:xfrm>
            <a:off x="685800" y="260648"/>
            <a:ext cx="7772400" cy="72007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002060"/>
              </a:buClr>
              <a:buSzPct val="25000"/>
              <a:buFont typeface="Calibri"/>
              <a:buNone/>
            </a:pPr>
            <a:r>
              <a:rPr lang="ru-RU" sz="4000" b="1" i="1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Что</a:t>
            </a:r>
            <a:r>
              <a:rPr lang="ru-RU" sz="4400" b="1" i="1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объединяет картинки?</a:t>
            </a:r>
          </a:p>
        </p:txBody>
      </p:sp>
      <p:sp>
        <p:nvSpPr>
          <p:cNvPr id="93" name="Shape 93"/>
          <p:cNvSpPr txBox="1">
            <a:spLocks noGrp="1"/>
          </p:cNvSpPr>
          <p:nvPr>
            <p:ph type="subTitle" idx="1"/>
          </p:nvPr>
        </p:nvSpPr>
        <p:spPr>
          <a:xfrm>
            <a:off x="2267743" y="5877271"/>
            <a:ext cx="6400799" cy="74448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888888"/>
              </a:buClr>
              <a:buSzPct val="25000"/>
              <a:buFont typeface="Arial"/>
              <a:buNone/>
            </a:pP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4" name="Shape 9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3568" y="976892"/>
            <a:ext cx="3210465" cy="2736303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Shape 9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739503" y="4005064"/>
            <a:ext cx="4914137" cy="271612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Shape 9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421560" y="980729"/>
            <a:ext cx="3744414" cy="280831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Shape 9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24879" y="3789039"/>
            <a:ext cx="3372926" cy="29202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457200" y="116631"/>
            <a:ext cx="8229600" cy="115212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002060"/>
              </a:buClr>
              <a:buSzPct val="25000"/>
              <a:buFont typeface="Calibri"/>
              <a:buNone/>
            </a:pPr>
            <a:r>
              <a:rPr lang="ru-RU" sz="4000" b="1" i="1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Какая общая тема объединяет  картинки из сказок?</a:t>
            </a:r>
          </a:p>
        </p:txBody>
      </p:sp>
      <p:pic>
        <p:nvPicPr>
          <p:cNvPr id="103" name="Shape 103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3892" y="1268759"/>
            <a:ext cx="3779911" cy="28349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Shape 10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382116" y="1256978"/>
            <a:ext cx="3940943" cy="28431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Shape 10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27583" y="4100087"/>
            <a:ext cx="3549774" cy="26623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Shape 10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990016" y="3448328"/>
            <a:ext cx="4725143" cy="35438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002060"/>
              </a:buClr>
              <a:buSzPct val="25000"/>
              <a:buFont typeface="Calibri"/>
              <a:buNone/>
            </a:pPr>
            <a:r>
              <a:rPr lang="ru-RU" sz="4000" b="1" i="1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Тема классного часа:</a:t>
            </a:r>
          </a:p>
        </p:txBody>
      </p:sp>
      <p:pic>
        <p:nvPicPr>
          <p:cNvPr id="112" name="Shape 112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478851" y="1556791"/>
            <a:ext cx="5890859" cy="43924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8" name="Shape 118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95536" y="188640"/>
            <a:ext cx="8429119" cy="63218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002060"/>
              </a:buClr>
              <a:buSzPct val="25000"/>
              <a:buFont typeface="Calibri"/>
              <a:buNone/>
            </a:pPr>
            <a:r>
              <a:rPr lang="ru-RU" sz="4000" b="1" i="1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Что такое ДОБРО?</a:t>
            </a:r>
          </a:p>
        </p:txBody>
      </p:sp>
      <p:pic>
        <p:nvPicPr>
          <p:cNvPr id="124" name="Shape 124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115616" y="1196751"/>
            <a:ext cx="7011622" cy="52587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002060"/>
              </a:buClr>
              <a:buSzPct val="25000"/>
              <a:buFont typeface="Calibri"/>
              <a:buNone/>
            </a:pPr>
            <a:r>
              <a:rPr lang="ru-RU" sz="4000" b="1" i="1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Что такое ЗЛО?</a:t>
            </a:r>
          </a:p>
        </p:txBody>
      </p:sp>
      <p:pic>
        <p:nvPicPr>
          <p:cNvPr id="130" name="Shape 130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043608" y="1216887"/>
            <a:ext cx="7173952" cy="53804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6" name="Shape 136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571304" y="260647"/>
            <a:ext cx="8321175" cy="60486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title"/>
          </p:nvPr>
        </p:nvSpPr>
        <p:spPr>
          <a:xfrm>
            <a:off x="457200" y="116631"/>
            <a:ext cx="8229600" cy="7920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002060"/>
              </a:buClr>
              <a:buSzPct val="25000"/>
              <a:buFont typeface="Calibri"/>
              <a:buNone/>
            </a:pPr>
            <a:r>
              <a:rPr lang="ru-RU" sz="4000" b="1" i="1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Притча</a:t>
            </a:r>
          </a:p>
        </p:txBody>
      </p:sp>
      <p:pic>
        <p:nvPicPr>
          <p:cNvPr id="142" name="Shape 142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825862" y="885829"/>
            <a:ext cx="6986497" cy="524033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RITChA-DVA-VOLKA(muz-muz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001024" y="5572140"/>
            <a:ext cx="733428" cy="733428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48</Words>
  <PresentationFormat>Экран (4:3)</PresentationFormat>
  <Paragraphs>11</Paragraphs>
  <Slides>15</Slides>
  <Notes>15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Классный час в 3 классе.</vt:lpstr>
      <vt:lpstr>Что объединяет картинки?</vt:lpstr>
      <vt:lpstr>Какая общая тема объединяет  картинки из сказок?</vt:lpstr>
      <vt:lpstr>Тема классного часа:</vt:lpstr>
      <vt:lpstr>Слайд 5</vt:lpstr>
      <vt:lpstr>Что такое ДОБРО?</vt:lpstr>
      <vt:lpstr>Что такое ЗЛО?</vt:lpstr>
      <vt:lpstr>Слайд 8</vt:lpstr>
      <vt:lpstr>Притча</vt:lpstr>
      <vt:lpstr>Слайд 10</vt:lpstr>
      <vt:lpstr>Слайд 11</vt:lpstr>
      <vt:lpstr>Слайд 12</vt:lpstr>
      <vt:lpstr>Наши советы: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 в 3 классе.</dc:title>
  <cp:lastModifiedBy>Кондратьева</cp:lastModifiedBy>
  <cp:revision>6</cp:revision>
  <dcterms:modified xsi:type="dcterms:W3CDTF">2016-02-13T06:49:21Z</dcterms:modified>
</cp:coreProperties>
</file>