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9" r:id="rId4"/>
    <p:sldId id="259" r:id="rId5"/>
    <p:sldId id="260" r:id="rId6"/>
    <p:sldId id="266" r:id="rId7"/>
    <p:sldId id="261" r:id="rId8"/>
    <p:sldId id="268" r:id="rId9"/>
    <p:sldId id="262" r:id="rId10"/>
    <p:sldId id="263" r:id="rId11"/>
    <p:sldId id="264" r:id="rId12"/>
    <p:sldId id="265" r:id="rId13"/>
    <p:sldId id="267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5011-4503-493F-B5FA-4DF925357FC6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8379-E6B6-4084-BADD-591833826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BC5C8-C952-4241-BFC0-314EB77078EF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DB91-DE55-455A-8579-6A6F6A221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13CD5-5E07-4CDD-8FFA-656A7FD6137F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891C1-C2E8-4B52-BB4D-078E2D6D1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136BC-BA3E-48DC-9DAB-0DB5BBEF631E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2C72A-1750-4C02-ADA6-FAF020144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1A2A-DA8F-4ABD-BBA4-F21DC66B5566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0B23-B91C-48E8-82EE-7124CC627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5FF3-D3D8-4A41-A276-61F3F5C43200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10808-6513-4F67-984B-003652AFF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C197-A58C-4D55-B775-AA611BD7017E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4161-B95D-42C7-B58B-93631B460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86FF4-BA8F-40B4-B0E9-BBF0DB94A50A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D7C7-98E4-4DBE-BF35-9756A3F6C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9C726-F489-49C7-AA0E-40936BBB5E75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517C-3A89-4B58-9472-F9BE264CE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375D-9D51-4BC6-823B-B3343C830E13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F478E-775E-45F0-81D9-02AB49366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3404-2660-4A9E-A79A-EDD6E39AD947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4E0E7-8EE0-4A53-99F1-48183A7EA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017A87-08F4-4B02-ADF9-C65CE8F257C8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0CA0CF-442E-425E-BCB9-34F07F56A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58082" y="5072074"/>
            <a:ext cx="1500198" cy="7143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85813" y="928688"/>
            <a:ext cx="7643812" cy="16430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 algn="ctr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Наша Армия родная</a:t>
            </a: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57250" y="2786063"/>
            <a:ext cx="6024563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8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посвящается защитникам Отечества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3571875"/>
            <a:ext cx="32146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69"/>
    </mc:Choice>
    <mc:Fallback>
      <p:transition spd="slow" advTm="4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4071938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571625"/>
            <a:ext cx="2214563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4929188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1" y="571480"/>
            <a:ext cx="6453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Ракетные войска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2214563"/>
            <a:ext cx="4786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Поздравляем мы ракетчика</a:t>
            </a:r>
          </a:p>
          <a:p>
            <a:r>
              <a:rPr lang="ru-RU" b="1" i="1">
                <a:latin typeface="Constantia" pitchFamily="18" charset="0"/>
              </a:rPr>
              <a:t>С Днем защитника Отечества!</a:t>
            </a:r>
          </a:p>
          <a:p>
            <a:r>
              <a:rPr lang="ru-RU" b="1" i="1">
                <a:latin typeface="Constantia" pitchFamily="18" charset="0"/>
              </a:rPr>
              <a:t>Ты всем нам и щит, и меч -</a:t>
            </a:r>
          </a:p>
          <a:p>
            <a:r>
              <a:rPr lang="ru-RU" b="1" i="1">
                <a:latin typeface="Constantia" pitchFamily="18" charset="0"/>
              </a:rPr>
              <a:t>Знаешь ты, как мир сберечь:</a:t>
            </a:r>
          </a:p>
          <a:p>
            <a:r>
              <a:rPr lang="ru-RU" b="1" i="1">
                <a:latin typeface="Constantia" pitchFamily="18" charset="0"/>
              </a:rPr>
              <a:t>Все локатором охвачено,</a:t>
            </a:r>
          </a:p>
          <a:p>
            <a:r>
              <a:rPr lang="ru-RU" b="1" i="1">
                <a:latin typeface="Constantia" pitchFamily="18" charset="0"/>
              </a:rPr>
              <a:t>Спать спокойно можно, значит, нам.</a:t>
            </a:r>
          </a:p>
          <a:p>
            <a:r>
              <a:rPr lang="ru-RU" b="1" i="1">
                <a:latin typeface="Constantia" pitchFamily="18" charset="0"/>
              </a:rPr>
              <a:t>Рубежи страны хранишь:</a:t>
            </a:r>
          </a:p>
          <a:p>
            <a:r>
              <a:rPr lang="ru-RU" b="1" i="1">
                <a:latin typeface="Constantia" pitchFamily="18" charset="0"/>
              </a:rPr>
              <a:t>Не пропустишь даже мышь!</a:t>
            </a:r>
          </a:p>
          <a:p>
            <a:r>
              <a:rPr lang="ru-RU" b="1" i="1">
                <a:latin typeface="Constantia" pitchFamily="18" charset="0"/>
              </a:rPr>
              <a:t>Гарнизонов много пройдено,</a:t>
            </a:r>
          </a:p>
          <a:p>
            <a:r>
              <a:rPr lang="ru-RU" b="1" i="1">
                <a:latin typeface="Constantia" pitchFamily="18" charset="0"/>
              </a:rPr>
              <a:t>На погонах звезд - как вех...</a:t>
            </a:r>
          </a:p>
          <a:p>
            <a:r>
              <a:rPr lang="ru-RU" b="1" i="1">
                <a:latin typeface="Constantia" pitchFamily="18" charset="0"/>
              </a:rPr>
              <a:t>Тебя любит наша Родина,</a:t>
            </a:r>
          </a:p>
          <a:p>
            <a:r>
              <a:rPr lang="ru-RU" b="1" i="1">
                <a:latin typeface="Constantia" pitchFamily="18" charset="0"/>
              </a:rPr>
              <a:t>Ну а мы - сильнее всех!!!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1643063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2000250"/>
            <a:ext cx="5214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Артиллерист – это бог войны,</a:t>
            </a:r>
          </a:p>
          <a:p>
            <a:r>
              <a:rPr lang="ru-RU" b="1" i="1">
                <a:latin typeface="Constantia" pitchFamily="18" charset="0"/>
              </a:rPr>
              <a:t>Накроет метко врага огнём.</a:t>
            </a:r>
          </a:p>
          <a:p>
            <a:r>
              <a:rPr lang="ru-RU" b="1" i="1">
                <a:latin typeface="Constantia" pitchFamily="18" charset="0"/>
              </a:rPr>
              <a:t>И если цели почти не видны, </a:t>
            </a:r>
          </a:p>
          <a:p>
            <a:r>
              <a:rPr lang="ru-RU" b="1" i="1">
                <a:latin typeface="Constantia" pitchFamily="18" charset="0"/>
              </a:rPr>
              <a:t>Уверенность, меткость всегда при нём.</a:t>
            </a:r>
          </a:p>
          <a:p>
            <a:r>
              <a:rPr lang="ru-RU" b="1" i="1">
                <a:latin typeface="Constantia" pitchFamily="18" charset="0"/>
              </a:rPr>
              <a:t>Надо, прицелится и в самолёт</a:t>
            </a:r>
          </a:p>
          <a:p>
            <a:r>
              <a:rPr lang="ru-RU" b="1" i="1">
                <a:latin typeface="Constantia" pitchFamily="18" charset="0"/>
              </a:rPr>
              <a:t>Или потопит отряд кораблей,</a:t>
            </a:r>
          </a:p>
          <a:p>
            <a:r>
              <a:rPr lang="ru-RU" b="1" i="1">
                <a:latin typeface="Constantia" pitchFamily="18" charset="0"/>
              </a:rPr>
              <a:t>Шквальным обстрелом очистит подход,</a:t>
            </a:r>
          </a:p>
          <a:p>
            <a:r>
              <a:rPr lang="ru-RU" b="1" i="1">
                <a:latin typeface="Constantia" pitchFamily="18" charset="0"/>
              </a:rPr>
              <a:t>Прикроет  атаку царицы полей.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78684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Артиллерийские войска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35768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857375"/>
            <a:ext cx="3286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357688"/>
            <a:ext cx="2643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429125"/>
            <a:ext cx="23574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857232"/>
            <a:ext cx="706761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Саперные войска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14688" y="2143125"/>
            <a:ext cx="32861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«САПЕР»</a:t>
            </a:r>
          </a:p>
          <a:p>
            <a:pPr algn="ctr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Давно закончилась война,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Но след оставила она -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Бывает, среди грядок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Закопаны снаряды.</a:t>
            </a:r>
          </a:p>
          <a:p>
            <a:pPr eaLnBrk="0" hangingPunct="0"/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И с техникой придет сапер,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Чтоб обезвредить поле.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Не будет взрывов с этих пор,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Беды, и слез, и боли!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85938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357688"/>
            <a:ext cx="24288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18573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429125"/>
            <a:ext cx="2428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480" y="357166"/>
            <a:ext cx="6277039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Войска связи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285875"/>
            <a:ext cx="28463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143250"/>
            <a:ext cx="24288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929188"/>
            <a:ext cx="29289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14375" y="2413000"/>
            <a:ext cx="3786188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«СВЯЗИСТЫ:»</a:t>
            </a:r>
          </a:p>
          <a:p>
            <a:endParaRPr lang="ru-RU" sz="1200"/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У связиста бодрый вид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В трубку басом он кричит: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Чайка! Чайка! – Я – Орел!</a:t>
            </a:r>
            <a:endParaRPr lang="ru-RU" sz="2000" b="1">
              <a:latin typeface="Constantia" pitchFamily="18" charset="0"/>
            </a:endParaRPr>
          </a:p>
          <a:p>
            <a:pPr eaLnBrk="0" hangingPunct="0"/>
            <a:endParaRPr lang="ru-RU" sz="2000" b="1"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И по проводам сейчас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Командир отдаст приказ.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Военно-медицинские войска</a:t>
            </a:r>
          </a:p>
        </p:txBody>
      </p:sp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0" y="0"/>
            <a:ext cx="241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"</a:t>
            </a: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71813" y="2071688"/>
            <a:ext cx="32861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«ВОЕННЫЙ ВРАЧ»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Солдат у вражеских высот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Был ранен утром рано.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Отважный военврач спасет,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перевяжет раны!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Врач извлечет из ран солдата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Два  небольших осколка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И скажет: "Унывать не надо!</a:t>
            </a:r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Живи, братишка, долго!"</a:t>
            </a:r>
            <a:endParaRPr lang="ru-RU" sz="3200" b="1" i="1">
              <a:latin typeface="Constantia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2786063"/>
            <a:ext cx="225742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714875"/>
            <a:ext cx="24431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500188"/>
            <a:ext cx="2357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4572000"/>
            <a:ext cx="23574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1143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428604"/>
            <a:ext cx="8786874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 днём Защитника Отечества!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500188"/>
            <a:ext cx="16430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857625"/>
            <a:ext cx="181451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00250" y="1214438"/>
            <a:ext cx="4643438" cy="547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onstantia" pitchFamily="18" charset="0"/>
              </a:rPr>
              <a:t>«Бравые солдаты</a:t>
            </a:r>
            <a:r>
              <a:rPr lang="ru-RU" sz="2000" b="1" i="1">
                <a:latin typeface="Constantia" pitchFamily="18" charset="0"/>
              </a:rPr>
              <a:t>» 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Бравые солдаты с песнями идут, </a:t>
            </a:r>
          </a:p>
          <a:p>
            <a:r>
              <a:rPr lang="ru-RU" sz="1600" b="1" i="1">
                <a:latin typeface="Cambria" pitchFamily="18" charset="0"/>
              </a:rPr>
              <a:t>А мальчишки следом радостно бегут.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С песнями идут, </a:t>
            </a:r>
          </a:p>
          <a:p>
            <a:r>
              <a:rPr lang="ru-RU" sz="1600" b="1" i="1">
                <a:latin typeface="Cambria" pitchFamily="18" charset="0"/>
              </a:rPr>
              <a:t>А мальчишки следом радостно бегут. </a:t>
            </a:r>
          </a:p>
          <a:p>
            <a:endParaRPr lang="ru-RU" sz="1600" b="1" i="1">
              <a:latin typeface="Cambr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Хочется мальчишкам в армии служить, </a:t>
            </a:r>
          </a:p>
          <a:p>
            <a:r>
              <a:rPr lang="ru-RU" sz="1600" b="1" i="1">
                <a:latin typeface="Cambria" pitchFamily="18" charset="0"/>
              </a:rPr>
              <a:t>Хочется мальчишками подвиг совершить.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В армии служить. </a:t>
            </a:r>
          </a:p>
          <a:p>
            <a:r>
              <a:rPr lang="ru-RU" sz="1600" b="1" i="1">
                <a:latin typeface="Cambria" pitchFamily="18" charset="0"/>
              </a:rPr>
              <a:t>Хочется мальчишками подвиг совершить.</a:t>
            </a:r>
          </a:p>
          <a:p>
            <a:r>
              <a:rPr lang="ru-RU" sz="1600" b="1" i="1">
                <a:latin typeface="Cambria" pitchFamily="18" charset="0"/>
              </a:rPr>
              <a:t> </a:t>
            </a:r>
          </a:p>
          <a:p>
            <a:r>
              <a:rPr lang="ru-RU" sz="1600" b="1" i="1">
                <a:latin typeface="Cambria" pitchFamily="18" charset="0"/>
              </a:rPr>
              <a:t>Храбрые мальчишки, нечего тужить!</a:t>
            </a:r>
          </a:p>
          <a:p>
            <a:r>
              <a:rPr lang="ru-RU" sz="1600" b="1" i="1">
                <a:latin typeface="Cambria" pitchFamily="18" charset="0"/>
              </a:rPr>
              <a:t>В армию пойдёте тоже вы служить.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Нечего тужить! </a:t>
            </a:r>
          </a:p>
          <a:p>
            <a:r>
              <a:rPr lang="ru-RU" sz="1600" b="1" i="1">
                <a:latin typeface="Cambria" pitchFamily="18" charset="0"/>
              </a:rPr>
              <a:t>В армию пойдёте тоже вы служить. </a:t>
            </a:r>
          </a:p>
          <a:p>
            <a:endParaRPr lang="ru-RU" sz="1600" b="1" i="1">
              <a:latin typeface="Cambria" pitchFamily="18" charset="0"/>
            </a:endParaRPr>
          </a:p>
          <a:p>
            <a:r>
              <a:rPr lang="ru-RU" sz="1600" b="1" i="1">
                <a:latin typeface="Cambria" pitchFamily="18" charset="0"/>
              </a:rPr>
              <a:t>Будете границы зорко охранять. </a:t>
            </a:r>
          </a:p>
          <a:p>
            <a:r>
              <a:rPr lang="ru-RU" sz="1600" b="1" i="1">
                <a:latin typeface="Cambria" pitchFamily="18" charset="0"/>
              </a:rPr>
              <a:t>Будете на страже Родины стоять! </a:t>
            </a:r>
          </a:p>
          <a:p>
            <a:r>
              <a:rPr lang="ru-RU" sz="1600" b="1" i="1">
                <a:latin typeface="Cambria" pitchFamily="18" charset="0"/>
              </a:rPr>
              <a:t>Эх, левой, левой! Зорко охранять! </a:t>
            </a:r>
          </a:p>
          <a:p>
            <a:r>
              <a:rPr lang="ru-RU" sz="1600" b="1" i="1">
                <a:latin typeface="Cambria" pitchFamily="18" charset="0"/>
              </a:rPr>
              <a:t>Будете на страже родины стоять!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1214438"/>
            <a:ext cx="2357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214813"/>
            <a:ext cx="1643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2144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Российский воин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Российский воин бережёт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Родной страны покой и славу!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Он на посту – и наш народ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Гордится Армией по праву.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Спокойно дети пусть растут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В Российской солнечной Отчизне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Он охраняет мирный труд,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Прекрасный труд во имя жизни.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1857375"/>
            <a:ext cx="3643313" cy="4286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7" y="500042"/>
            <a:ext cx="82153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Сухопутные войска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4286250"/>
            <a:ext cx="32146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«ПЕХОТИНЦЫ:»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Боевое наше знамя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несем со славою.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в сраженьях отстояли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Дело наше правое.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643063"/>
            <a:ext cx="350043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143375"/>
            <a:ext cx="2719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214813"/>
            <a:ext cx="25003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643063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Спи спокойно, Россия родная!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Берегут твое сердце Сыны.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Днем и ночью, глаза не смыкая,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Охраняют границу они!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5" y="571480"/>
            <a:ext cx="87868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Пограничные войска</a:t>
            </a: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1571625"/>
            <a:ext cx="1857375" cy="2571750"/>
          </a:xfrm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50056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500188"/>
            <a:ext cx="1714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286250"/>
            <a:ext cx="2000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928670"/>
            <a:ext cx="864399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Военно-морской флот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2786063"/>
            <a:ext cx="2143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185737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5000625"/>
            <a:ext cx="22145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4286250"/>
            <a:ext cx="20716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2413000"/>
            <a:ext cx="3714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Times New Roman" pitchFamily="18" charset="0"/>
              </a:rPr>
              <a:t>                   </a:t>
            </a:r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endParaRPr lang="ru-RU">
              <a:latin typeface="Cambria Math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мачте наш трехцветный флаг,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палубе стоит моряк.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знает, что моря страны,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Границы океанов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днем, и ночью быть должны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Под бдительной охраной!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Подводники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25"/>
            <a:ext cx="2428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500563"/>
            <a:ext cx="2714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928813"/>
            <a:ext cx="27146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86063" y="1643063"/>
            <a:ext cx="357187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  <a:cs typeface="Times New Roman" pitchFamily="18" charset="0"/>
              </a:rPr>
              <a:t>Подводник</a:t>
            </a:r>
          </a:p>
          <a:p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    </a:t>
            </a:r>
            <a:endParaRPr lang="ru-RU" sz="1200"/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Вот дивная картина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Выходит из глубин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Стальная субмарина,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Как будто бы дельфин!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Подводники в ней служат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Они и там, и тут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 водной гладью кружат,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Границу берегут!</a:t>
            </a:r>
            <a:endParaRPr lang="ru-RU" b="1" i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857233"/>
            <a:ext cx="84296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Военно-воздушные силы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5143500"/>
            <a:ext cx="24161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5072063"/>
            <a:ext cx="257175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786188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1928813"/>
            <a:ext cx="22193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3929063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192881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143250" y="2286000"/>
            <a:ext cx="3714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 i="1">
                <a:cs typeface="Times New Roman" pitchFamily="18" charset="0"/>
              </a:rPr>
              <a:t>«Лётчик»</a:t>
            </a:r>
          </a:p>
          <a:p>
            <a:pPr algn="ctr" eaLnBrk="0" hangingPunct="0"/>
            <a:endParaRPr lang="ru-RU" sz="2000" b="1" i="1">
              <a:cs typeface="Times New Roman" pitchFamily="18" charset="0"/>
            </a:endParaRPr>
          </a:p>
          <a:p>
            <a:pPr algn="ctr" eaLnBrk="0" hangingPunct="0"/>
            <a:endParaRPr lang="ru-RU" sz="1200"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металлическую птицу</a:t>
            </a:r>
          </a:p>
          <a:p>
            <a:pPr algn="ctr" eaLnBrk="0" hangingPunct="0"/>
            <a:endParaRPr lang="ru-RU" b="1" i="1">
              <a:latin typeface="Constant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Поднимет в облака.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Теперь воздушная граница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Надежна и крепка!     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Воздушно-десантные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143125"/>
            <a:ext cx="30051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643063"/>
            <a:ext cx="2786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4500563"/>
            <a:ext cx="3143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357313" y="3786188"/>
            <a:ext cx="350043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«ДЕСАНТНИК»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Десантники в минуты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Спускаются с небес.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Распутав парашюты,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Прочешут темный лес,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Овраги, горы и луга.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Найдут опасного врага.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771530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Бронетанковые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214813"/>
            <a:ext cx="22145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000250"/>
            <a:ext cx="22145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86250"/>
            <a:ext cx="22018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2000250"/>
            <a:ext cx="22145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143250" y="2413000"/>
            <a:ext cx="3071813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«ТАНКИСТ»</a:t>
            </a:r>
          </a:p>
          <a:p>
            <a:pPr algn="ctr"/>
            <a:endParaRPr lang="ru-RU" sz="1200" b="1" i="1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Везде, как будто вездеход,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На гусеницах  танк пройдет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Ствол орудийный впереди,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Опасно, враг, не подходи!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Танк прочной защищен броней</a:t>
            </a:r>
            <a:endParaRPr lang="ru-RU" sz="1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ea typeface="Cambria Math" pitchFamily="18" charset="0"/>
                <a:cs typeface="Times New Roman" pitchFamily="18" charset="0"/>
              </a:rPr>
              <a:t>И сможет встретить бой!</a:t>
            </a:r>
            <a:endParaRPr lang="ru-RU" sz="3200" b="1" i="1">
              <a:latin typeface="Constantia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415</TotalTime>
  <Words>619</Words>
  <Application>Microsoft Office PowerPoint</Application>
  <PresentationFormat>Экран (4:3)</PresentationFormat>
  <Paragraphs>168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.</vt:lpstr>
      <vt:lpstr>Российский воин</vt:lpstr>
      <vt:lpstr>Презентация PowerPoint</vt:lpstr>
      <vt:lpstr>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Bak_Al</cp:lastModifiedBy>
  <cp:revision>50</cp:revision>
  <dcterms:created xsi:type="dcterms:W3CDTF">2011-02-12T16:41:32Z</dcterms:created>
  <dcterms:modified xsi:type="dcterms:W3CDTF">2017-02-14T15:54:49Z</dcterms:modified>
</cp:coreProperties>
</file>