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7DD8C3B-EC8A-43D7-8806-5AC58C1183F7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56E1654-47A7-49EE-A56E-63BF91955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0%D1%82%D0%BE%D0%BB%D0%B8%D1%86%D0%B8%D0%B7%D0%BC" TargetMode="External"/><Relationship Id="rId13" Type="http://schemas.openxmlformats.org/officeDocument/2006/relationships/hyperlink" Target="https://ru.wikipedia.org/wiki/%D0%92%D0%B8%D0%B2%D0%B0%D0%BB%D1%8C%D0%B4%D0%B8,_%D0%90%D0%BD%D1%82%D0%BE%D0%BD%D0%B8%D0%BE" TargetMode="External"/><Relationship Id="rId3" Type="http://schemas.openxmlformats.org/officeDocument/2006/relationships/hyperlink" Target="https://ru.wikipedia.org/wiki/%D0%9A%D0%BE%D0%BC%D0%BF%D0%BE%D0%B7%D0%B8%D1%82%D0%BE%D1%80" TargetMode="External"/><Relationship Id="rId7" Type="http://schemas.openxmlformats.org/officeDocument/2006/relationships/hyperlink" Target="https://ru.wikipedia.org/wiki/%D0%94%D0%B8%D1%80%D0%B8%D0%B6%D1%91%D1%80" TargetMode="External"/><Relationship Id="rId12" Type="http://schemas.openxmlformats.org/officeDocument/2006/relationships/hyperlink" Target="https://ru.wikipedia.org/wiki/%D0%92%D1%80%D0%B5%D0%BC%D0%B5%D0%BD%D0%B0_%D0%B3%D0%BE%D0%B4%D0%B0_(%D0%92%D0%B8%D0%B2%D0%B0%D0%BB%D1%8C%D0%B4%D0%B8)" TargetMode="External"/><Relationship Id="rId2" Type="http://schemas.openxmlformats.org/officeDocument/2006/relationships/hyperlink" Target="https://ru.wikipedia.org/wiki/%D0%98%D1%82%D0%B0%D0%BB%D1%8C%D1%8F%D0%BD%D1%86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0%B5%D0%B4%D0%B0%D0%B3%D0%BE%D0%B3" TargetMode="External"/><Relationship Id="rId11" Type="http://schemas.openxmlformats.org/officeDocument/2006/relationships/hyperlink" Target="https://ru.wikipedia.org/wiki/%D0%9A%D0%BE%D0%BD%D1%87%D0%B5%D1%80%D1%82%D0%BE_%D0%B3%D1%80%D0%BE%D1%81%D1%81%D0%BE" TargetMode="External"/><Relationship Id="rId5" Type="http://schemas.openxmlformats.org/officeDocument/2006/relationships/hyperlink" Target="https://ru.wikipedia.org/wiki/%D0%92%D0%B8%D1%80%D1%82%D1%83%D0%BE%D0%B7" TargetMode="External"/><Relationship Id="rId10" Type="http://schemas.openxmlformats.org/officeDocument/2006/relationships/hyperlink" Target="https://ru.wikipedia.org/wiki/%D0%95%D0%B2%D1%80%D0%BE%D0%BF%D0%B0" TargetMode="External"/><Relationship Id="rId4" Type="http://schemas.openxmlformats.org/officeDocument/2006/relationships/hyperlink" Target="https://ru.wikipedia.org/wiki/%D0%A1%D0%BA%D1%80%D0%B8%D0%BF%D0%B0%D1%87" TargetMode="External"/><Relationship Id="rId9" Type="http://schemas.openxmlformats.org/officeDocument/2006/relationships/hyperlink" Target="https://ru.wikipedia.org/wiki/%D0%A1%D0%B2%D1%8F%D1%89%D0%B5%D0%BD%D0%BD%D0%B8%D0%B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Антонио </a:t>
            </a:r>
            <a:r>
              <a:rPr lang="ru-RU" sz="6600" dirty="0" err="1" smtClean="0"/>
              <a:t>Вивальди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1088" y="5105400"/>
            <a:ext cx="8062912" cy="175260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/>
              <a:t>Выполнила: Долгорукова Анна ученица 6а класса.</a:t>
            </a:r>
            <a:endParaRPr lang="ru-RU" sz="4400" dirty="0"/>
          </a:p>
        </p:txBody>
      </p:sp>
      <p:pic>
        <p:nvPicPr>
          <p:cNvPr id="23554" name="Picture 2" descr="http://mzvukov.ru/uploads/images/a/n/t/antonio_vivald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3956060" cy="4471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Автогра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438" cy="25003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3714752"/>
            <a:ext cx="8286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Автограф Антонио </a:t>
            </a:r>
            <a:r>
              <a:rPr lang="ru-RU" sz="5400" b="1" i="1" dirty="0" err="1" smtClean="0"/>
              <a:t>Вивальди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/>
              <a:t>Спасибо за внимание!</a:t>
            </a:r>
            <a:endParaRPr lang="ru-RU" sz="7200" b="1" i="1" dirty="0"/>
          </a:p>
        </p:txBody>
      </p:sp>
      <p:pic>
        <p:nvPicPr>
          <p:cNvPr id="23554" name="Picture 2" descr="https://im1-tub-ru.yandex.net/i?id=20e1f843e6635a714df61f2973226f7f&amp;n=33&amp;h=215&amp;w=3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399513" cy="428628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4 марта 1678 года в Венеции в семье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появился первенец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000240"/>
            <a:ext cx="44291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Хотя у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родились затем еще два сына и три дочери, никто из них, за исключением первенца, не стал музыкантом.</a:t>
            </a:r>
            <a:endParaRPr lang="ru-RU" sz="3200" dirty="0"/>
          </a:p>
        </p:txBody>
      </p:sp>
      <p:pic>
        <p:nvPicPr>
          <p:cNvPr id="1026" name="Picture 2" descr="https://interesnie-fakti.net/wp-content/uploads/2015/10/vivaldi-interesnie-fakti-iz-zhiz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14489"/>
            <a:ext cx="4103306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4345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Анто́нио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Лучо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Вива́льди</a:t>
            </a:r>
            <a:r>
              <a:rPr lang="ru-RU" sz="2800" dirty="0" smtClean="0"/>
              <a:t> — </a:t>
            </a:r>
            <a:r>
              <a:rPr lang="ru-RU" sz="2800" dirty="0" smtClean="0">
                <a:hlinkClick r:id="rId2" tooltip="Итальянцы"/>
              </a:rPr>
              <a:t>итальянский</a:t>
            </a:r>
            <a:r>
              <a:rPr lang="ru-RU" sz="2800" dirty="0" smtClean="0"/>
              <a:t> </a:t>
            </a:r>
            <a:r>
              <a:rPr lang="ru-RU" sz="2800" dirty="0" smtClean="0">
                <a:hlinkClick r:id="rId3" tooltip="Композитор"/>
              </a:rPr>
              <a:t>композитор</a:t>
            </a:r>
            <a:r>
              <a:rPr lang="ru-RU" sz="2800" dirty="0" smtClean="0"/>
              <a:t>, </a:t>
            </a:r>
            <a:r>
              <a:rPr lang="ru-RU" sz="2800" dirty="0" smtClean="0">
                <a:hlinkClick r:id="rId4" tooltip="Скрипач"/>
              </a:rPr>
              <a:t>скрипач</a:t>
            </a:r>
            <a:r>
              <a:rPr lang="ru-RU" sz="2800" dirty="0" smtClean="0"/>
              <a:t>-</a:t>
            </a:r>
            <a:r>
              <a:rPr lang="ru-RU" sz="2800" dirty="0" smtClean="0">
                <a:hlinkClick r:id="rId5" tooltip="Виртуоз"/>
              </a:rPr>
              <a:t>виртуоз</a:t>
            </a:r>
            <a:r>
              <a:rPr lang="ru-RU" sz="2800" dirty="0" smtClean="0"/>
              <a:t>, </a:t>
            </a:r>
            <a:r>
              <a:rPr lang="ru-RU" sz="2800" dirty="0" smtClean="0">
                <a:hlinkClick r:id="rId6" tooltip="Педагог"/>
              </a:rPr>
              <a:t>педагог</a:t>
            </a:r>
            <a:r>
              <a:rPr lang="ru-RU" sz="2800" dirty="0" smtClean="0"/>
              <a:t>, </a:t>
            </a:r>
            <a:r>
              <a:rPr lang="ru-RU" sz="2800" dirty="0" smtClean="0">
                <a:hlinkClick r:id="rId7" tooltip="Дирижёр"/>
              </a:rPr>
              <a:t>дирижёр</a:t>
            </a:r>
            <a:r>
              <a:rPr lang="ru-RU" sz="2800" dirty="0" smtClean="0"/>
              <a:t>, </a:t>
            </a:r>
            <a:r>
              <a:rPr lang="ru-RU" sz="2800" dirty="0" smtClean="0">
                <a:hlinkClick r:id="rId8" tooltip="Католицизм"/>
              </a:rPr>
              <a:t>католический</a:t>
            </a:r>
            <a:r>
              <a:rPr lang="ru-RU" sz="2800" dirty="0" smtClean="0"/>
              <a:t> </a:t>
            </a:r>
            <a:r>
              <a:rPr lang="ru-RU" sz="2800" dirty="0" smtClean="0">
                <a:hlinkClick r:id="rId9" tooltip="Священник"/>
              </a:rPr>
              <a:t>священник</a:t>
            </a:r>
            <a:r>
              <a:rPr lang="ru-RU" sz="2800" dirty="0" smtClean="0"/>
              <a:t>. </a:t>
            </a:r>
            <a:r>
              <a:rPr lang="ru-RU" sz="2800" dirty="0" err="1" smtClean="0"/>
              <a:t>Вивальди</a:t>
            </a:r>
            <a:r>
              <a:rPr lang="ru-RU" sz="2800" dirty="0" smtClean="0"/>
              <a:t> считается одним из крупнейших представителей итальянского скрипичного искусства XVIII </a:t>
            </a:r>
            <a:r>
              <a:rPr lang="ru-RU" sz="2800" dirty="0" smtClean="0"/>
              <a:t>века, </a:t>
            </a:r>
            <a:r>
              <a:rPr lang="ru-RU" sz="2800" dirty="0" smtClean="0"/>
              <a:t>при жизни получил широкое признание во всей </a:t>
            </a:r>
            <a:r>
              <a:rPr lang="ru-RU" sz="2800" dirty="0" smtClean="0">
                <a:hlinkClick r:id="rId10" tooltip="Европа"/>
              </a:rPr>
              <a:t>Европе</a:t>
            </a:r>
            <a:r>
              <a:rPr lang="ru-RU" sz="2800" dirty="0" smtClean="0"/>
              <a:t>. Мастер ансамблево-оркестрового концерта —</a:t>
            </a:r>
            <a:r>
              <a:rPr lang="ru-RU" sz="2800" dirty="0" err="1" smtClean="0">
                <a:hlinkClick r:id="rId11" tooltip="Кончерто гроссо"/>
              </a:rPr>
              <a:t>концерто</a:t>
            </a:r>
            <a:r>
              <a:rPr lang="ru-RU" sz="2800" dirty="0" smtClean="0">
                <a:hlinkClick r:id="rId11" tooltip="Кончерто гроссо"/>
              </a:rPr>
              <a:t> </a:t>
            </a:r>
            <a:r>
              <a:rPr lang="ru-RU" sz="2800" dirty="0" smtClean="0">
                <a:hlinkClick r:id="rId11" tooltip="Кончерто гроссо"/>
              </a:rPr>
              <a:t>гроссо</a:t>
            </a:r>
            <a:r>
              <a:rPr lang="ru-RU" sz="2800" dirty="0" smtClean="0"/>
              <a:t>, автор около 40 опер. </a:t>
            </a:r>
            <a:r>
              <a:rPr lang="ru-RU" sz="2800" dirty="0" err="1" smtClean="0"/>
              <a:t>Вивальди</a:t>
            </a:r>
            <a:r>
              <a:rPr lang="ru-RU" sz="2800" dirty="0" smtClean="0"/>
              <a:t> в основном известен благодаря своим инструментальным концертам, в особенности для скрипки. Его наиболее известной работой является цикл из четырёх скрипичных концертов «</a:t>
            </a:r>
            <a:r>
              <a:rPr lang="ru-RU" sz="2800" dirty="0" smtClean="0">
                <a:hlinkClick r:id="rId12" tooltip="Времена года (Вивальди)"/>
              </a:rPr>
              <a:t>Времена года</a:t>
            </a:r>
            <a:r>
              <a:rPr lang="ru-RU" sz="2800" dirty="0" smtClean="0"/>
              <a:t>»</a:t>
            </a:r>
            <a:r>
              <a:rPr lang="ru-RU" sz="2800" baseline="30000" dirty="0" smtClean="0">
                <a:hlinkClick r:id="rId13"/>
              </a:rPr>
              <a:t>[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1-tub-ru.yandex.net/i?id=7f1e95281f864a853d04e7859aa9aa00&amp;n=33&amp;h=215&amp;w=3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622396" cy="535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28652"/>
            <a:ext cx="6929454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В</a:t>
            </a:r>
            <a:r>
              <a:rPr lang="ru-RU" sz="3200" b="1" dirty="0" smtClean="0"/>
              <a:t> </a:t>
            </a:r>
            <a:r>
              <a:rPr lang="ru-RU" sz="3200" b="1" i="1" dirty="0" smtClean="0"/>
              <a:t>биографии </a:t>
            </a:r>
            <a:r>
              <a:rPr lang="ru-RU" sz="3200" b="1" i="1" dirty="0" smtClean="0"/>
              <a:t>Антонио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первые уроки музыки были получены от отца. После пострижения в монахи в пятнадцатилетнем возрасте он через семь лет стал дьяконом, еще через три – священником.</a:t>
            </a:r>
          </a:p>
          <a:p>
            <a:r>
              <a:rPr lang="ru-RU" sz="3200" b="1" i="1" dirty="0" smtClean="0"/>
              <a:t>Начиная с 1703 года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дает уроки скрипки. А в 1706 впервые в биографии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происходит публичное выступление (для французского посольства).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Антонио Вивальди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786578" cy="6786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Параллельно композитор дирижирует оркестром, руководит </a:t>
            </a:r>
            <a:r>
              <a:rPr lang="ru-RU" sz="3200" b="1" i="1" dirty="0" err="1" smtClean="0"/>
              <a:t>концертами.В</a:t>
            </a:r>
            <a:r>
              <a:rPr lang="ru-RU" sz="3200" b="1" i="1" dirty="0" smtClean="0"/>
              <a:t> </a:t>
            </a:r>
            <a:r>
              <a:rPr lang="ru-RU" sz="3200" b="1" i="1" dirty="0" smtClean="0"/>
              <a:t>1713 году становится управляющим консерватории «</a:t>
            </a:r>
            <a:r>
              <a:rPr lang="ru-RU" sz="3200" b="1" i="1" dirty="0" err="1" smtClean="0"/>
              <a:t>Пьета</a:t>
            </a:r>
            <a:r>
              <a:rPr lang="ru-RU" sz="3200" b="1" i="1" dirty="0" smtClean="0"/>
              <a:t>». В 1725 году издается цикл композитора под названием «Искус гармонии и инвенции». Знаменитые концерты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«Времена года» также входят в данный цикл. Для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музыка тех лет наполнена драматизмом. Большой вклад композитор внес в развитие ансамблево-оркестрового концерта. Произведения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для скрипки отличаются </a:t>
            </a:r>
            <a:r>
              <a:rPr lang="ru-RU" sz="3200" b="1" i="1" dirty="0" smtClean="0"/>
              <a:t>виртуозностью.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lassiquenews.com/wp-content/uploads/2014/11/vivaldi-antonio-portrait-vignet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3571900" cy="4853125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730890db5511f21f2050361acaa859da&amp;n=33&amp;h=215&amp;w=2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785926"/>
            <a:ext cx="475145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2304"/>
            <a:ext cx="9429784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Лишь </a:t>
            </a:r>
            <a:r>
              <a:rPr lang="ru-RU" sz="3200" b="1" i="1" dirty="0" smtClean="0"/>
              <a:t>в 20 веке полное </a:t>
            </a:r>
            <a:r>
              <a:rPr lang="ru-RU" sz="3200" b="1" i="1" dirty="0" smtClean="0"/>
              <a:t>собрание его творчества </a:t>
            </a:r>
            <a:r>
              <a:rPr lang="ru-RU" sz="3200" b="1" i="1" dirty="0" smtClean="0"/>
              <a:t>было опубликовано.</a:t>
            </a:r>
          </a:p>
          <a:p>
            <a:r>
              <a:rPr lang="ru-RU" sz="3200" b="1" i="1" dirty="0" smtClean="0"/>
              <a:t>Покинув Венецию в 1740 году, Антонио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прибывает в Вену. В связи с политической ситуацией жизнь и творчество Антонио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тех времен не были отмечены большой популярностью. Забытый и больной, он умер 28 июля 1741 года. Однако произведение Антонио </a:t>
            </a:r>
            <a:r>
              <a:rPr lang="ru-RU" sz="3200" b="1" i="1" dirty="0" err="1" smtClean="0"/>
              <a:t>Вивальди</a:t>
            </a:r>
            <a:r>
              <a:rPr lang="ru-RU" sz="3200" b="1" i="1" dirty="0" smtClean="0"/>
              <a:t> «Времена года», существенное развитие инструментальной музыки, надолго сохранили память о великом композиторе.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</TotalTime>
  <Words>194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Антонио Вивальди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Антонио Вивальди </dc:title>
  <dc:creator>Tan4ik</dc:creator>
  <cp:lastModifiedBy>Tan4ik</cp:lastModifiedBy>
  <cp:revision>5</cp:revision>
  <dcterms:created xsi:type="dcterms:W3CDTF">2017-02-12T15:38:51Z</dcterms:created>
  <dcterms:modified xsi:type="dcterms:W3CDTF">2017-02-13T13:57:45Z</dcterms:modified>
</cp:coreProperties>
</file>