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90" r:id="rId3"/>
    <p:sldId id="283" r:id="rId4"/>
    <p:sldId id="284" r:id="rId5"/>
    <p:sldId id="285" r:id="rId6"/>
    <p:sldId id="286" r:id="rId7"/>
    <p:sldId id="288" r:id="rId8"/>
    <p:sldId id="289" r:id="rId9"/>
    <p:sldId id="28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6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ГДЕ</a:t>
            </a:r>
            <a:r>
              <a:rPr lang="ru-RU" b="1" dirty="0" smtClean="0"/>
              <a:t> </a:t>
            </a:r>
            <a:r>
              <a:rPr lang="ru-RU" dirty="0" smtClean="0"/>
              <a:t>МЫ ПОБЫВАЛИ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3962143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Int_Docka_№1\Desktop\1430112179857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08719"/>
            <a:ext cx="3456384" cy="2595121"/>
          </a:xfrm>
          <a:prstGeom prst="rect">
            <a:avLst/>
          </a:prstGeom>
          <a:noFill/>
        </p:spPr>
      </p:pic>
      <p:pic>
        <p:nvPicPr>
          <p:cNvPr id="1027" name="Picture 3" descr="C:\Users\Int_Docka_№1\Desktop\kartinki.me-39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789040"/>
            <a:ext cx="3600400" cy="2920324"/>
          </a:xfrm>
          <a:prstGeom prst="rect">
            <a:avLst/>
          </a:prstGeom>
          <a:noFill/>
        </p:spPr>
      </p:pic>
      <p:pic>
        <p:nvPicPr>
          <p:cNvPr id="3" name="Picture 2" descr="http://www.proza.ru/pics/2017/01/26/100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70" y="3933056"/>
            <a:ext cx="3972430" cy="278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9600" dirty="0" smtClean="0"/>
              <a:t>Берегите лес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560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 занимает 30% суши</a:t>
            </a:r>
            <a:endParaRPr lang="ru-RU" dirty="0"/>
          </a:p>
        </p:txBody>
      </p:sp>
      <p:pic>
        <p:nvPicPr>
          <p:cNvPr id="3" name="Picture 2" descr="C:\Users\Int_Docka_№1\Desktop\ecol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7" y="1700808"/>
            <a:ext cx="6749557" cy="4277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чего на полях высаживают деревья?</a:t>
            </a:r>
            <a:endParaRPr lang="ru-RU" dirty="0"/>
          </a:p>
        </p:txBody>
      </p:sp>
      <p:pic>
        <p:nvPicPr>
          <p:cNvPr id="3" name="Picture 2" descr="C:\Users\Int_Docka_№1\Desktop\деревья на поля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861048"/>
            <a:ext cx="4495593" cy="2623939"/>
          </a:xfrm>
          <a:prstGeom prst="rect">
            <a:avLst/>
          </a:prstGeom>
          <a:noFill/>
        </p:spPr>
      </p:pic>
      <p:pic>
        <p:nvPicPr>
          <p:cNvPr id="4" name="Picture 3" descr="C:\Users\Int_Docka_№1\Desktop\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1"/>
            <a:ext cx="4608512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Дары леса</a:t>
            </a:r>
            <a:endParaRPr lang="ru-RU" dirty="0"/>
          </a:p>
        </p:txBody>
      </p:sp>
      <p:pic>
        <p:nvPicPr>
          <p:cNvPr id="4098" name="Picture 2" descr="http://img-fotki.yandex.ru/get/4609/29294173.b8/0_5d79c_1196d18c_X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3703012" cy="2376264"/>
          </a:xfrm>
          <a:prstGeom prst="rect">
            <a:avLst/>
          </a:prstGeom>
          <a:noFill/>
        </p:spPr>
      </p:pic>
      <p:pic>
        <p:nvPicPr>
          <p:cNvPr id="4100" name="Picture 4" descr="https://im2-tub-ru.yandex.net/i?id=5db52d17462d1f8f72b7ec9e38433672&amp;n=33&amp;h=215&amp;w=2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340768"/>
            <a:ext cx="3600400" cy="2376264"/>
          </a:xfrm>
          <a:prstGeom prst="rect">
            <a:avLst/>
          </a:prstGeom>
          <a:noFill/>
        </p:spPr>
      </p:pic>
      <p:pic>
        <p:nvPicPr>
          <p:cNvPr id="4102" name="Picture 6" descr="http://izba-iz-brevna.ru/d/69277/d/_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861048"/>
            <a:ext cx="3744416" cy="2380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Int_Docka_№1\Desktop\0_aced9_83a9da0_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7"/>
            <a:ext cx="8424936" cy="6335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/>
              <a:t>Человек не всегда правильно распоряжается этим богатством</a:t>
            </a:r>
            <a:r>
              <a:rPr lang="ru-RU" sz="2800" dirty="0" smtClean="0"/>
              <a:t>. Часто </a:t>
            </a:r>
            <a:r>
              <a:rPr lang="ru-RU" sz="2800" dirty="0"/>
              <a:t>бывает и вот так…  Вырубаются леса.</a:t>
            </a:r>
          </a:p>
        </p:txBody>
      </p:sp>
      <p:pic>
        <p:nvPicPr>
          <p:cNvPr id="2050" name="Picture 2" descr="https://im3-tub-ru.yandex.net/i?id=604d1642c08e3c1dac9fde15dbe16ab8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46" y="1700808"/>
            <a:ext cx="733908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417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cs typeface="Traditional Arabic" panose="02020603050405020304" pitchFamily="18" charset="-78"/>
              </a:rPr>
              <a:t>Причины загрязнения леса и его беды</a:t>
            </a:r>
            <a:endParaRPr lang="ru-RU" dirty="0">
              <a:cs typeface="Traditional Arabic" panose="02020603050405020304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Развели костер и не затушили;</a:t>
            </a:r>
          </a:p>
          <a:p>
            <a:r>
              <a:rPr lang="ru-RU" sz="3600" dirty="0" smtClean="0"/>
              <a:t>Оставили бытовой мусор;</a:t>
            </a:r>
          </a:p>
          <a:p>
            <a:r>
              <a:rPr lang="ru-RU" sz="3600" dirty="0" smtClean="0"/>
              <a:t>Разорили гнёзда, муравейники, норы;</a:t>
            </a:r>
          </a:p>
          <a:p>
            <a:r>
              <a:rPr lang="ru-RU" sz="3600" dirty="0" smtClean="0"/>
              <a:t>Сломали ветки на деревьях;</a:t>
            </a:r>
          </a:p>
          <a:p>
            <a:r>
              <a:rPr lang="ru-RU" sz="3600" dirty="0" smtClean="0"/>
              <a:t>Вырвали траву и цветы.</a:t>
            </a:r>
          </a:p>
          <a:p>
            <a:endParaRPr lang="ru-RU" sz="3600" dirty="0"/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893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3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081088"/>
          </a:xfrm>
        </p:spPr>
        <p:txBody>
          <a:bodyPr/>
          <a:lstStyle/>
          <a:p>
            <a:pPr algn="ctr" eaLnBrk="1" hangingPunct="1"/>
            <a:r>
              <a:rPr lang="ru-RU" altLang="ru-RU" sz="5400" i="1" smtClean="0"/>
              <a:t>Правила работы в группе</a:t>
            </a:r>
          </a:p>
        </p:txBody>
      </p:sp>
      <p:sp>
        <p:nvSpPr>
          <p:cNvPr id="10243" name="Содержимое 4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83162"/>
          </a:xfrm>
        </p:spPr>
        <p:txBody>
          <a:bodyPr/>
          <a:lstStyle/>
          <a:p>
            <a:pPr eaLnBrk="1" hangingPunct="1"/>
            <a:r>
              <a:rPr lang="ru-RU" altLang="ru-RU" sz="3600" dirty="0" smtClean="0"/>
              <a:t>В группе должен быть ответственный.</a:t>
            </a:r>
          </a:p>
          <a:p>
            <a:pPr eaLnBrk="1" hangingPunct="1"/>
            <a:r>
              <a:rPr lang="ru-RU" altLang="ru-RU" sz="3600" dirty="0" smtClean="0"/>
              <a:t>Работать должен каждый на общий результат.</a:t>
            </a:r>
          </a:p>
          <a:p>
            <a:pPr eaLnBrk="1" hangingPunct="1"/>
            <a:r>
              <a:rPr lang="ru-RU" altLang="ru-RU" sz="3600" dirty="0" smtClean="0"/>
              <a:t>Один говорит, другие слушают.</a:t>
            </a:r>
          </a:p>
          <a:p>
            <a:pPr eaLnBrk="1" hangingPunct="1"/>
            <a:r>
              <a:rPr lang="ru-RU" altLang="ru-RU" sz="3600" dirty="0" smtClean="0"/>
              <a:t>Свое несогласие высказывай вежливо.</a:t>
            </a:r>
          </a:p>
          <a:p>
            <a:pPr eaLnBrk="1" hangingPunct="1"/>
            <a:r>
              <a:rPr lang="ru-RU" altLang="ru-RU" sz="3600" dirty="0" smtClean="0"/>
              <a:t>Если не понял, переспроси.</a:t>
            </a:r>
          </a:p>
        </p:txBody>
      </p:sp>
    </p:spTree>
    <p:extLst>
      <p:ext uri="{BB962C8B-B14F-4D97-AF65-F5344CB8AC3E}">
        <p14:creationId xmlns:p14="http://schemas.microsoft.com/office/powerpoint/2010/main" val="13659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104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Traditional Arabic</vt:lpstr>
      <vt:lpstr>Тема Office</vt:lpstr>
      <vt:lpstr>ГДЕ МЫ ПОБЫВАЛИ </vt:lpstr>
      <vt:lpstr>Берегите лес.</vt:lpstr>
      <vt:lpstr>Лес занимает 30% суши</vt:lpstr>
      <vt:lpstr>Для чего на полях высаживают деревья?</vt:lpstr>
      <vt:lpstr>Дары леса</vt:lpstr>
      <vt:lpstr>Презентация PowerPoint</vt:lpstr>
      <vt:lpstr>Человек не всегда правильно распоряжается этим богатством. Часто бывает и вот так…  Вырубаются леса.</vt:lpstr>
      <vt:lpstr>Причины загрязнения леса и его беды</vt:lpstr>
      <vt:lpstr>Правила работы в группе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ЕЛЬНИКЕ</dc:title>
  <dc:creator>user</dc:creator>
  <cp:lastModifiedBy>Ирина Шохтина</cp:lastModifiedBy>
  <cp:revision>71</cp:revision>
  <dcterms:created xsi:type="dcterms:W3CDTF">2014-04-06T05:33:58Z</dcterms:created>
  <dcterms:modified xsi:type="dcterms:W3CDTF">2017-02-14T14:07:36Z</dcterms:modified>
</cp:coreProperties>
</file>