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2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86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2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85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979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300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82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56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273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97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52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89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511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510" y="-21771"/>
            <a:ext cx="9263743" cy="687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196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9314" cy="684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86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04602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9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29"/>
            <a:ext cx="9525000" cy="680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95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Демиург</dc:creator>
  <cp:lastModifiedBy>Sosh1kab26</cp:lastModifiedBy>
  <cp:revision>6</cp:revision>
  <dcterms:created xsi:type="dcterms:W3CDTF">2017-02-13T02:07:03Z</dcterms:created>
  <dcterms:modified xsi:type="dcterms:W3CDTF">2017-02-14T01:26:57Z</dcterms:modified>
</cp:coreProperties>
</file>